
<file path=[Content_Types].xml><?xml version="1.0" encoding="utf-8"?>
<Types xmlns="http://schemas.openxmlformats.org/package/2006/content-types">
  <Default Extension="bin" ContentType="application/vnd.openxmlformats-officedocument.oleObject"/>
  <Default Extension="jpeg" ContentType="image/jpeg"/>
  <Default Extension="jp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theme/theme2.xml" ContentType="application/vnd.openxmlformats-officedocument.theme+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theme/theme3.xml" ContentType="application/vnd.openxmlformats-officedocument.theme+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theme/theme4.xml" ContentType="application/vnd.openxmlformats-officedocument.theme+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5.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7.xml" ContentType="application/vnd.openxmlformats-officedocument.presentationml.tags+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57" r:id="rId1"/>
    <p:sldMasterId id="2147483674" r:id="rId2"/>
    <p:sldMasterId id="2147483687" r:id="rId3"/>
    <p:sldMasterId id="2147483700" r:id="rId4"/>
    <p:sldMasterId id="2147483713" r:id="rId5"/>
    <p:sldMasterId id="2147483718" r:id="rId6"/>
  </p:sldMasterIdLst>
  <p:notesMasterIdLst>
    <p:notesMasterId r:id="rId52"/>
  </p:notesMasterIdLst>
  <p:sldIdLst>
    <p:sldId id="386" r:id="rId7"/>
    <p:sldId id="257" r:id="rId8"/>
    <p:sldId id="321" r:id="rId9"/>
    <p:sldId id="322" r:id="rId10"/>
    <p:sldId id="323" r:id="rId11"/>
    <p:sldId id="387" r:id="rId12"/>
    <p:sldId id="338" r:id="rId13"/>
    <p:sldId id="339" r:id="rId14"/>
    <p:sldId id="388" r:id="rId15"/>
    <p:sldId id="415" r:id="rId16"/>
    <p:sldId id="416" r:id="rId17"/>
    <p:sldId id="389" r:id="rId18"/>
    <p:sldId id="391" r:id="rId19"/>
    <p:sldId id="417" r:id="rId20"/>
    <p:sldId id="390" r:id="rId21"/>
    <p:sldId id="394" r:id="rId22"/>
    <p:sldId id="393" r:id="rId23"/>
    <p:sldId id="392" r:id="rId24"/>
    <p:sldId id="395" r:id="rId25"/>
    <p:sldId id="396" r:id="rId26"/>
    <p:sldId id="336" r:id="rId27"/>
    <p:sldId id="412" r:id="rId28"/>
    <p:sldId id="418" r:id="rId29"/>
    <p:sldId id="337" r:id="rId30"/>
    <p:sldId id="398" r:id="rId31"/>
    <p:sldId id="397" r:id="rId32"/>
    <p:sldId id="294" r:id="rId33"/>
    <p:sldId id="295" r:id="rId34"/>
    <p:sldId id="296" r:id="rId35"/>
    <p:sldId id="419" r:id="rId36"/>
    <p:sldId id="399" r:id="rId37"/>
    <p:sldId id="400" r:id="rId38"/>
    <p:sldId id="401" r:id="rId39"/>
    <p:sldId id="402" r:id="rId40"/>
    <p:sldId id="409" r:id="rId41"/>
    <p:sldId id="410" r:id="rId42"/>
    <p:sldId id="406" r:id="rId43"/>
    <p:sldId id="403" r:id="rId44"/>
    <p:sldId id="404" r:id="rId45"/>
    <p:sldId id="405" r:id="rId46"/>
    <p:sldId id="411" r:id="rId47"/>
    <p:sldId id="407" r:id="rId48"/>
    <p:sldId id="414" r:id="rId49"/>
    <p:sldId id="413" r:id="rId50"/>
    <p:sldId id="385" r:id="rId51"/>
  </p:sldIdLst>
  <p:sldSz cx="12192000" cy="6858000"/>
  <p:notesSz cx="6858000" cy="9144000"/>
  <p:custDataLst>
    <p:tags r:id="rId53"/>
  </p:custDataLst>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42E60"/>
    <a:srgbClr val="537EC5"/>
    <a:srgbClr val="DAE3F3"/>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showGuides="1">
      <p:cViewPr varScale="1">
        <p:scale>
          <a:sx n="85" d="100"/>
          <a:sy n="85" d="100"/>
        </p:scale>
        <p:origin x="547" y="82"/>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viewProps" Target="viewProps.xml"/><Relationship Id="rId7" Type="http://schemas.openxmlformats.org/officeDocument/2006/relationships/slide" Target="slides/slide1.xml"/><Relationship Id="rId2" Type="http://schemas.openxmlformats.org/officeDocument/2006/relationships/slideMaster" Target="slideMasters/slideMaster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tags" Target="tags/tag1.xml"/><Relationship Id="rId5" Type="http://schemas.openxmlformats.org/officeDocument/2006/relationships/slideMaster" Target="slideMasters/slideMaster5.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theme" Target="theme/theme1.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slideMaster" Target="slideMasters/slideMaster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tableStyles" Target="tableStyle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9D8F2D7-AF18-4F64-9DE6-EA47F176F6F6}" type="datetimeFigureOut">
              <a:rPr lang="zh-CN" altLang="en-US" smtClean="0"/>
              <a:t>2023/10/4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7FC73C9-98E1-48B5-A1E6-B2EDF40BC73A}"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69660672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0758553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42106566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72228535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8564209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409957033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06772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3045612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1213018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74525719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22976495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60910564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405944004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extLst>
      <p:ext uri="{BB962C8B-B14F-4D97-AF65-F5344CB8AC3E}">
        <p14:creationId xmlns:p14="http://schemas.microsoft.com/office/powerpoint/2010/main" val="275052786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68953429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7948076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4167213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extLst>
      <p:ext uri="{BB962C8B-B14F-4D97-AF65-F5344CB8AC3E}">
        <p14:creationId xmlns:p14="http://schemas.microsoft.com/office/powerpoint/2010/main" val="425497741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3312992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094432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7261696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91345245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14421809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41965896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91609867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59573772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37573615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3169810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99030243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62237678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8401534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284496850"/>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50996630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041002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5377249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1799100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894572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380322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3419267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8.png"/><Relationship Id="rId4" Type="http://schemas.openxmlformats.org/officeDocument/2006/relationships/image" Target="../media/image7.jpeg"/></Relationships>
</file>

<file path=ppt/slideLayouts/_rels/slideLayout1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5.xml"/><Relationship Id="rId1" Type="http://schemas.openxmlformats.org/officeDocument/2006/relationships/tags" Target="../tags/tag4.xml"/><Relationship Id="rId5" Type="http://schemas.openxmlformats.org/officeDocument/2006/relationships/image" Target="../media/image8.png"/><Relationship Id="rId4" Type="http://schemas.openxmlformats.org/officeDocument/2006/relationships/image" Target="../media/image7.jpeg"/></Relationships>
</file>

<file path=ppt/slideLayouts/_rels/slideLayout1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image" Target="../media/image8.png"/><Relationship Id="rId5" Type="http://schemas.openxmlformats.org/officeDocument/2006/relationships/image" Target="../media/image9.png"/><Relationship Id="rId4" Type="http://schemas.openxmlformats.org/officeDocument/2006/relationships/image" Target="../media/image7.jpeg"/></Relationships>
</file>

<file path=ppt/slideLayouts/_rels/slideLayout1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9.xml"/><Relationship Id="rId1" Type="http://schemas.openxmlformats.org/officeDocument/2006/relationships/tags" Target="../tags/tag8.xml"/><Relationship Id="rId5" Type="http://schemas.openxmlformats.org/officeDocument/2006/relationships/image" Target="../media/image8.png"/><Relationship Id="rId4" Type="http://schemas.openxmlformats.org/officeDocument/2006/relationships/image" Target="../media/image7.jpeg"/></Relationships>
</file>

<file path=ppt/slideLayouts/_rels/slideLayout17.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tags" Target="../tags/tag11.xml"/><Relationship Id="rId1" Type="http://schemas.openxmlformats.org/officeDocument/2006/relationships/tags" Target="../tags/tag10.xml"/><Relationship Id="rId5" Type="http://schemas.openxmlformats.org/officeDocument/2006/relationships/image" Target="../media/image8.png"/><Relationship Id="rId4" Type="http://schemas.openxmlformats.org/officeDocument/2006/relationships/image" Target="../media/image7.jpe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pn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2.png"/><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png"/><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975478719"/>
      </p:ext>
    </p:extLst>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4083224245"/>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225650963"/>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56920111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正文">
    <p:spTree>
      <p:nvGrpSpPr>
        <p:cNvPr id="1" name=""/>
        <p:cNvGrpSpPr/>
        <p:nvPr/>
      </p:nvGrpSpPr>
      <p:grpSpPr>
        <a:xfrm>
          <a:off x="0" y="0"/>
          <a:ext cx="0" cy="0"/>
          <a:chOff x="0" y="0"/>
          <a:chExt cx="0" cy="0"/>
        </a:xfrm>
      </p:grpSpPr>
      <p:pic>
        <p:nvPicPr>
          <p:cNvPr id="3" name="图片 2" descr="图片包含 室内, 窗户, 椅子, 房间&#10;&#10;描述已自动生成"/>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a:fillRect/>
          </a:stretch>
        </p:blipFill>
        <p:spPr>
          <a:xfrm>
            <a:off x="0" y="0"/>
            <a:ext cx="12214169" cy="6858000"/>
          </a:xfrm>
          <a:prstGeom prst="rect">
            <a:avLst/>
          </a:prstGeom>
        </p:spPr>
      </p:pic>
      <p:sp>
        <p:nvSpPr>
          <p:cNvPr id="4" name="MH_Others_2"/>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5" name="MH_Others_2"/>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6" name="文本占位符 3"/>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charset="-122"/>
                <a:ea typeface="微软雅黑" panose="020B0503020204020204" charset="-122"/>
              </a:defRPr>
            </a:lvl1pPr>
          </a:lstStyle>
          <a:p>
            <a:pPr lvl="0"/>
            <a:r>
              <a:rPr lang="zh-CN" altLang="en-US" dirty="0"/>
              <a:t>主标题</a:t>
            </a:r>
          </a:p>
        </p:txBody>
      </p:sp>
      <p:sp>
        <p:nvSpPr>
          <p:cNvPr id="7" name="文本占位符 5"/>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charset="-122"/>
                <a:ea typeface="微软雅黑" panose="020B0503020204020204" charset="-122"/>
              </a:defRPr>
            </a:lvl1pPr>
          </a:lstStyle>
          <a:p>
            <a:pPr lvl="0"/>
            <a:r>
              <a:rPr lang="zh-CN" altLang="en-US" dirty="0"/>
              <a:t>副标题</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a:xfrm>
            <a:off x="10402684" y="169084"/>
            <a:ext cx="1426149" cy="512447"/>
          </a:xfrm>
          <a:prstGeom prst="rect">
            <a:avLst/>
          </a:prstGeom>
        </p:spPr>
      </p:pic>
      <p:sp>
        <p:nvSpPr>
          <p:cNvPr id="9" name="文本框 8"/>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extLst>
      <p:ext uri="{BB962C8B-B14F-4D97-AF65-F5344CB8AC3E}">
        <p14:creationId xmlns:p14="http://schemas.microsoft.com/office/powerpoint/2010/main" val="20219564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成员介绍">
    <p:spTree>
      <p:nvGrpSpPr>
        <p:cNvPr id="1" name=""/>
        <p:cNvGrpSpPr/>
        <p:nvPr/>
      </p:nvGrpSpPr>
      <p:grpSpPr>
        <a:xfrm>
          <a:off x="0" y="0"/>
          <a:ext cx="0" cy="0"/>
          <a:chOff x="0" y="0"/>
          <a:chExt cx="0" cy="0"/>
        </a:xfrm>
      </p:grpSpPr>
      <p:pic>
        <p:nvPicPr>
          <p:cNvPr id="29" name="图片 28" descr="图片包含 室内, 窗户, 椅子, 房间&#10;&#10;描述已自动生成"/>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a:fillRect/>
          </a:stretch>
        </p:blipFill>
        <p:spPr>
          <a:xfrm>
            <a:off x="0" y="0"/>
            <a:ext cx="12214169" cy="6858000"/>
          </a:xfrm>
          <a:prstGeom prst="rect">
            <a:avLst/>
          </a:prstGeom>
        </p:spPr>
      </p:pic>
      <p:sp>
        <p:nvSpPr>
          <p:cNvPr id="4" name="图片占位符 47"/>
          <p:cNvSpPr>
            <a:spLocks noGrp="1"/>
          </p:cNvSpPr>
          <p:nvPr>
            <p:ph type="pic" sz="quarter" idx="31"/>
          </p:nvPr>
        </p:nvSpPr>
        <p:spPr>
          <a:xfrm>
            <a:off x="412251"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12" name="文本框 11"/>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3" name="文本占位符 26"/>
          <p:cNvSpPr>
            <a:spLocks noGrp="1"/>
          </p:cNvSpPr>
          <p:nvPr>
            <p:ph type="body" sz="quarter" idx="29" hasCustomPrompt="1"/>
          </p:nvPr>
        </p:nvSpPr>
        <p:spPr>
          <a:xfrm>
            <a:off x="4104640" y="1593828"/>
            <a:ext cx="3982720" cy="584775"/>
          </a:xfrm>
          <a:prstGeom prst="rect">
            <a:avLst/>
          </a:prstGeom>
        </p:spPr>
        <p:txBody>
          <a:bodyPr lIns="90000">
            <a:spAutoFit/>
          </a:bodyPr>
          <a:lstStyle>
            <a:lvl1pPr marL="0" indent="0" algn="ctr">
              <a:lnSpc>
                <a:spcPct val="100000"/>
              </a:lnSpc>
              <a:buNone/>
              <a:defRPr sz="3200" b="1">
                <a:solidFill>
                  <a:srgbClr val="142E60"/>
                </a:solidFill>
              </a:defRPr>
            </a:lvl1pPr>
          </a:lstStyle>
          <a:p>
            <a:pPr lvl="0"/>
            <a:r>
              <a:rPr lang="zh-CN" altLang="en-US" dirty="0"/>
              <a:t>请输入你的团队名</a:t>
            </a:r>
          </a:p>
        </p:txBody>
      </p:sp>
      <p:sp>
        <p:nvSpPr>
          <p:cNvPr id="14" name="文本占位符 28"/>
          <p:cNvSpPr>
            <a:spLocks noGrp="1"/>
          </p:cNvSpPr>
          <p:nvPr>
            <p:ph type="body" sz="quarter" idx="30" hasCustomPrompt="1"/>
          </p:nvPr>
        </p:nvSpPr>
        <p:spPr>
          <a:xfrm>
            <a:off x="682883" y="2372170"/>
            <a:ext cx="10826234" cy="425698"/>
          </a:xfrm>
          <a:prstGeom prst="rect">
            <a:avLst/>
          </a:prstGeom>
        </p:spPr>
        <p:txBody>
          <a:bodyPr wrap="square" lIns="90000" anchor="ctr" anchorCtr="0">
            <a:normAutofit/>
          </a:bodyPr>
          <a:lstStyle>
            <a:lvl1pPr marL="0" indent="0" algn="ctr">
              <a:buNone/>
              <a:defRPr sz="1800"/>
            </a:lvl1pPr>
          </a:lstStyle>
          <a:p>
            <a:pPr lvl="0"/>
            <a:r>
              <a:rPr lang="zh-CN" altLang="en-US" dirty="0"/>
              <a:t>请输入你的团队介绍</a:t>
            </a:r>
          </a:p>
        </p:txBody>
      </p:sp>
      <p:sp>
        <p:nvSpPr>
          <p:cNvPr id="15" name="文本占位符 11"/>
          <p:cNvSpPr>
            <a:spLocks noGrp="1"/>
          </p:cNvSpPr>
          <p:nvPr>
            <p:ph type="body" sz="quarter" idx="22" hasCustomPrompt="1"/>
          </p:nvPr>
        </p:nvSpPr>
        <p:spPr>
          <a:xfrm>
            <a:off x="402705" y="5819371"/>
            <a:ext cx="2712258" cy="400110"/>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16" name="文本占位符 11"/>
          <p:cNvSpPr>
            <a:spLocks noGrp="1"/>
          </p:cNvSpPr>
          <p:nvPr>
            <p:ph type="body" sz="quarter" idx="36" hasCustomPrompt="1"/>
          </p:nvPr>
        </p:nvSpPr>
        <p:spPr>
          <a:xfrm>
            <a:off x="402783"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17" name="文本占位符 11"/>
          <p:cNvSpPr>
            <a:spLocks noGrp="1"/>
          </p:cNvSpPr>
          <p:nvPr>
            <p:ph type="body" sz="quarter" idx="37" hasCustomPrompt="1"/>
          </p:nvPr>
        </p:nvSpPr>
        <p:spPr>
          <a:xfrm>
            <a:off x="3301400" y="5819370"/>
            <a:ext cx="2712258" cy="401484"/>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18" name="文本占位符 11"/>
          <p:cNvSpPr>
            <a:spLocks noGrp="1"/>
          </p:cNvSpPr>
          <p:nvPr>
            <p:ph type="body" sz="quarter" idx="38" hasCustomPrompt="1"/>
          </p:nvPr>
        </p:nvSpPr>
        <p:spPr>
          <a:xfrm>
            <a:off x="3301478"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19" name="文本占位符 11"/>
          <p:cNvSpPr>
            <a:spLocks noGrp="1"/>
          </p:cNvSpPr>
          <p:nvPr>
            <p:ph type="body" sz="quarter" idx="39" hasCustomPrompt="1"/>
          </p:nvPr>
        </p:nvSpPr>
        <p:spPr>
          <a:xfrm>
            <a:off x="6219265" y="5819370"/>
            <a:ext cx="2712258" cy="401484"/>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20" name="文本占位符 11"/>
          <p:cNvSpPr>
            <a:spLocks noGrp="1"/>
          </p:cNvSpPr>
          <p:nvPr>
            <p:ph type="body" sz="quarter" idx="40" hasCustomPrompt="1"/>
          </p:nvPr>
        </p:nvSpPr>
        <p:spPr>
          <a:xfrm>
            <a:off x="6219343"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21" name="文本占位符 11"/>
          <p:cNvSpPr>
            <a:spLocks noGrp="1"/>
          </p:cNvSpPr>
          <p:nvPr>
            <p:ph type="body" sz="quarter" idx="41" hasCustomPrompt="1"/>
          </p:nvPr>
        </p:nvSpPr>
        <p:spPr>
          <a:xfrm>
            <a:off x="9145213" y="5819370"/>
            <a:ext cx="2693323" cy="400110"/>
          </a:xfrm>
          <a:prstGeom prst="rect">
            <a:avLst/>
          </a:prstGeom>
        </p:spPr>
        <p:txBody>
          <a:bodyPr anchor="ctr" anchorCtr="0">
            <a:normAutofit/>
          </a:bodyPr>
          <a:lstStyle>
            <a:lvl1pPr marL="0" indent="0" algn="ctr">
              <a:lnSpc>
                <a:spcPct val="100000"/>
              </a:lnSpc>
              <a:buNone/>
              <a:defRPr sz="1400"/>
            </a:lvl1pPr>
          </a:lstStyle>
          <a:p>
            <a:pPr lvl="0"/>
            <a:r>
              <a:rPr lang="zh-CN" altLang="en-US" dirty="0"/>
              <a:t>成员信息</a:t>
            </a:r>
          </a:p>
        </p:txBody>
      </p:sp>
      <p:sp>
        <p:nvSpPr>
          <p:cNvPr id="22" name="文本占位符 11"/>
          <p:cNvSpPr>
            <a:spLocks noGrp="1"/>
          </p:cNvSpPr>
          <p:nvPr>
            <p:ph type="body" sz="quarter" idx="42" hasCustomPrompt="1"/>
          </p:nvPr>
        </p:nvSpPr>
        <p:spPr>
          <a:xfrm>
            <a:off x="9145291" y="5327589"/>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23" name="图片占位符 54"/>
          <p:cNvSpPr>
            <a:spLocks noGrp="1"/>
          </p:cNvSpPr>
          <p:nvPr>
            <p:ph type="pic" sz="quarter" idx="43"/>
          </p:nvPr>
        </p:nvSpPr>
        <p:spPr>
          <a:xfrm>
            <a:off x="3301400"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24" name="图片占位符 55"/>
          <p:cNvSpPr>
            <a:spLocks noGrp="1"/>
          </p:cNvSpPr>
          <p:nvPr>
            <p:ph type="pic" sz="quarter" idx="44"/>
          </p:nvPr>
        </p:nvSpPr>
        <p:spPr>
          <a:xfrm>
            <a:off x="6209719"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25" name="图片占位符 56"/>
          <p:cNvSpPr>
            <a:spLocks noGrp="1"/>
          </p:cNvSpPr>
          <p:nvPr>
            <p:ph type="pic" sz="quarter" idx="45"/>
          </p:nvPr>
        </p:nvSpPr>
        <p:spPr>
          <a:xfrm>
            <a:off x="9126121" y="3062204"/>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lvl1pPr marL="0" indent="0">
              <a:buNone/>
              <a:defRPr sz="2000"/>
            </a:lvl1pPr>
          </a:lstStyle>
          <a:p>
            <a:endParaRPr lang="zh-CN" altLang="en-US" dirty="0"/>
          </a:p>
        </p:txBody>
      </p:sp>
      <p:sp>
        <p:nvSpPr>
          <p:cNvPr id="34" name="MH_Others_2"/>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35" name="MH_Others_2"/>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36" name="文本占位符 3"/>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charset="-122"/>
                <a:ea typeface="微软雅黑" panose="020B0503020204020204" charset="-122"/>
              </a:defRPr>
            </a:lvl1pPr>
          </a:lstStyle>
          <a:p>
            <a:pPr lvl="0"/>
            <a:r>
              <a:rPr lang="zh-CN" altLang="en-US" dirty="0"/>
              <a:t>主标题</a:t>
            </a:r>
          </a:p>
        </p:txBody>
      </p:sp>
      <p:sp>
        <p:nvSpPr>
          <p:cNvPr id="37" name="文本占位符 5"/>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charset="-122"/>
                <a:ea typeface="微软雅黑" panose="020B0503020204020204" charset="-122"/>
              </a:defRPr>
            </a:lvl1pPr>
          </a:lstStyle>
          <a:p>
            <a:pPr lvl="0"/>
            <a:r>
              <a:rPr lang="zh-CN" altLang="en-US" dirty="0"/>
              <a:t>副标题</a:t>
            </a:r>
          </a:p>
        </p:txBody>
      </p:sp>
      <p:pic>
        <p:nvPicPr>
          <p:cNvPr id="38" name="图片 37"/>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a:xfrm>
            <a:off x="10402684" y="169084"/>
            <a:ext cx="1426149" cy="512447"/>
          </a:xfrm>
          <a:prstGeom prst="rect">
            <a:avLst/>
          </a:prstGeom>
        </p:spPr>
      </p:pic>
      <p:sp>
        <p:nvSpPr>
          <p:cNvPr id="39" name="文本框 38"/>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35"/>
                                        </p:tgtEl>
                                        <p:attrNameLst>
                                          <p:attrName>style.visibility</p:attrName>
                                        </p:attrNameLst>
                                      </p:cBhvr>
                                      <p:to>
                                        <p:strVal val="visible"/>
                                      </p:to>
                                    </p:set>
                                    <p:anim calcmode="lin" valueType="num">
                                      <p:cBhvr additive="base">
                                        <p:cTn id="7" dur="300" fill="hold"/>
                                        <p:tgtEl>
                                          <p:spTgt spid="35"/>
                                        </p:tgtEl>
                                        <p:attrNameLst>
                                          <p:attrName>ppt_x</p:attrName>
                                        </p:attrNameLst>
                                      </p:cBhvr>
                                      <p:tavLst>
                                        <p:tav tm="0">
                                          <p:val>
                                            <p:strVal val="0-#ppt_w/2"/>
                                          </p:val>
                                        </p:tav>
                                        <p:tav tm="100000">
                                          <p:val>
                                            <p:strVal val="#ppt_x"/>
                                          </p:val>
                                        </p:tav>
                                      </p:tavLst>
                                    </p:anim>
                                    <p:anim calcmode="lin" valueType="num">
                                      <p:cBhvr additive="base">
                                        <p:cTn id="8" dur="300" fill="hold"/>
                                        <p:tgtEl>
                                          <p:spTgt spid="3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34"/>
                                        </p:tgtEl>
                                        <p:attrNameLst>
                                          <p:attrName>style.visibility</p:attrName>
                                        </p:attrNameLst>
                                      </p:cBhvr>
                                      <p:to>
                                        <p:strVal val="visible"/>
                                      </p:to>
                                    </p:set>
                                    <p:anim calcmode="lin" valueType="num">
                                      <p:cBhvr additive="base">
                                        <p:cTn id="11" dur="300" fill="hold"/>
                                        <p:tgtEl>
                                          <p:spTgt spid="34"/>
                                        </p:tgtEl>
                                        <p:attrNameLst>
                                          <p:attrName>ppt_x</p:attrName>
                                        </p:attrNameLst>
                                      </p:cBhvr>
                                      <p:tavLst>
                                        <p:tav tm="0">
                                          <p:val>
                                            <p:strVal val="1+#ppt_w/2"/>
                                          </p:val>
                                        </p:tav>
                                        <p:tav tm="100000">
                                          <p:val>
                                            <p:strVal val="#ppt_x"/>
                                          </p:val>
                                        </p:tav>
                                      </p:tavLst>
                                    </p:anim>
                                    <p:anim calcmode="lin" valueType="num">
                                      <p:cBhvr additive="base">
                                        <p:cTn id="12" dur="300" fill="hold"/>
                                        <p:tgtEl>
                                          <p:spTgt spid="3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36">
                                            <p:txEl>
                                              <p:pRg st="0" end="0"/>
                                            </p:txEl>
                                          </p:spTgt>
                                        </p:tgtEl>
                                        <p:attrNameLst>
                                          <p:attrName>style.visibility</p:attrName>
                                        </p:attrNameLst>
                                      </p:cBhvr>
                                      <p:to>
                                        <p:strVal val="visible"/>
                                      </p:to>
                                    </p:set>
                                    <p:animEffect transition="in" filter="fade">
                                      <p:cBhvr>
                                        <p:cTn id="15" dur="500"/>
                                        <p:tgtEl>
                                          <p:spTgt spid="36">
                                            <p:txEl>
                                              <p:pRg st="0" end="0"/>
                                            </p:txEl>
                                          </p:spTgt>
                                        </p:tgtEl>
                                      </p:cBhvr>
                                    </p:animEffect>
                                    <p:anim calcmode="lin" valueType="num">
                                      <p:cBhvr>
                                        <p:cTn id="16" dur="500" fill="hold"/>
                                        <p:tgtEl>
                                          <p:spTgt spid="3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3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37">
                                            <p:txEl>
                                              <p:pRg st="0" end="0"/>
                                            </p:txEl>
                                          </p:spTgt>
                                        </p:tgtEl>
                                        <p:attrNameLst>
                                          <p:attrName>style.visibility</p:attrName>
                                        </p:attrNameLst>
                                      </p:cBhvr>
                                      <p:to>
                                        <p:strVal val="visible"/>
                                      </p:to>
                                    </p:set>
                                    <p:animEffect transition="in" filter="fade">
                                      <p:cBhvr>
                                        <p:cTn id="20" dur="500"/>
                                        <p:tgtEl>
                                          <p:spTgt spid="37">
                                            <p:txEl>
                                              <p:pRg st="0" end="0"/>
                                            </p:txEl>
                                          </p:spTgt>
                                        </p:tgtEl>
                                      </p:cBhvr>
                                    </p:animEffect>
                                    <p:anim calcmode="lin" valueType="num">
                                      <p:cBhvr>
                                        <p:cTn id="21" dur="500" fill="hold"/>
                                        <p:tgtEl>
                                          <p:spTgt spid="3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3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38"/>
                                        </p:tgtEl>
                                        <p:attrNameLst>
                                          <p:attrName>style.visibility</p:attrName>
                                        </p:attrNameLst>
                                      </p:cBhvr>
                                      <p:to>
                                        <p:strVal val="visible"/>
                                      </p:to>
                                    </p:set>
                                    <p:animEffect transition="in" filter="fade">
                                      <p:cBhvr>
                                        <p:cTn id="26" dur="200"/>
                                        <p:tgtEl>
                                          <p:spTgt spid="3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200"/>
                                        <p:tgtEl>
                                          <p:spTgt spid="39"/>
                                        </p:tgtEl>
                                      </p:cBhvr>
                                    </p:animEffect>
                                  </p:childTnLst>
                                </p:cTn>
                              </p:par>
                            </p:childTnLst>
                          </p:cTn>
                        </p:par>
                        <p:par>
                          <p:cTn id="30" fill="hold">
                            <p:stCondLst>
                              <p:cond delay="1000"/>
                            </p:stCondLst>
                            <p:childTnLst>
                              <p:par>
                                <p:cTn id="31" presetID="42" presetClass="entr" presetSubtype="0" fill="hold" grpId="0" nodeType="afterEffect">
                                  <p:stCondLst>
                                    <p:cond delay="0"/>
                                  </p:stCondLst>
                                  <p:childTnLst>
                                    <p:set>
                                      <p:cBhvr>
                                        <p:cTn id="32" dur="1" fill="hold">
                                          <p:stCondLst>
                                            <p:cond delay="0"/>
                                          </p:stCondLst>
                                        </p:cTn>
                                        <p:tgtEl>
                                          <p:spTgt spid="13">
                                            <p:txEl>
                                              <p:pRg st="0" end="0"/>
                                            </p:txEl>
                                          </p:spTgt>
                                        </p:tgtEl>
                                        <p:attrNameLst>
                                          <p:attrName>style.visibility</p:attrName>
                                        </p:attrNameLst>
                                      </p:cBhvr>
                                      <p:to>
                                        <p:strVal val="visible"/>
                                      </p:to>
                                    </p:set>
                                    <p:animEffect transition="in" filter="fade">
                                      <p:cBhvr>
                                        <p:cTn id="33" dur="300"/>
                                        <p:tgtEl>
                                          <p:spTgt spid="13">
                                            <p:txEl>
                                              <p:pRg st="0" end="0"/>
                                            </p:txEl>
                                          </p:spTgt>
                                        </p:tgtEl>
                                      </p:cBhvr>
                                    </p:animEffect>
                                    <p:anim calcmode="lin" valueType="num">
                                      <p:cBhvr>
                                        <p:cTn id="34" dur="300" fill="hold"/>
                                        <p:tgtEl>
                                          <p:spTgt spid="13">
                                            <p:txEl>
                                              <p:pRg st="0" end="0"/>
                                            </p:txEl>
                                          </p:spTgt>
                                        </p:tgtEl>
                                        <p:attrNameLst>
                                          <p:attrName>ppt_x</p:attrName>
                                        </p:attrNameLst>
                                      </p:cBhvr>
                                      <p:tavLst>
                                        <p:tav tm="0">
                                          <p:val>
                                            <p:strVal val="#ppt_x"/>
                                          </p:val>
                                        </p:tav>
                                        <p:tav tm="100000">
                                          <p:val>
                                            <p:strVal val="#ppt_x"/>
                                          </p:val>
                                        </p:tav>
                                      </p:tavLst>
                                    </p:anim>
                                    <p:anim calcmode="lin" valueType="num">
                                      <p:cBhvr>
                                        <p:cTn id="35" dur="300" fill="hold"/>
                                        <p:tgtEl>
                                          <p:spTgt spid="13">
                                            <p:txEl>
                                              <p:pRg st="0" end="0"/>
                                            </p:txEl>
                                          </p:spTgt>
                                        </p:tgtEl>
                                        <p:attrNameLst>
                                          <p:attrName>ppt_y</p:attrName>
                                        </p:attrNameLst>
                                      </p:cBhvr>
                                      <p:tavLst>
                                        <p:tav tm="0">
                                          <p:val>
                                            <p:strVal val="#ppt_y+.1"/>
                                          </p:val>
                                        </p:tav>
                                        <p:tav tm="100000">
                                          <p:val>
                                            <p:strVal val="#ppt_y"/>
                                          </p:val>
                                        </p:tav>
                                      </p:tavLst>
                                    </p:anim>
                                  </p:childTnLst>
                                </p:cTn>
                              </p:par>
                              <p:par>
                                <p:cTn id="36" presetID="42" presetClass="entr" presetSubtype="0" fill="hold" grpId="0" nodeType="withEffect">
                                  <p:stCondLst>
                                    <p:cond delay="10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300"/>
                                        <p:tgtEl>
                                          <p:spTgt spid="12"/>
                                        </p:tgtEl>
                                      </p:cBhvr>
                                    </p:animEffect>
                                    <p:anim calcmode="lin" valueType="num">
                                      <p:cBhvr>
                                        <p:cTn id="39" dur="300" fill="hold"/>
                                        <p:tgtEl>
                                          <p:spTgt spid="12"/>
                                        </p:tgtEl>
                                        <p:attrNameLst>
                                          <p:attrName>ppt_x</p:attrName>
                                        </p:attrNameLst>
                                      </p:cBhvr>
                                      <p:tavLst>
                                        <p:tav tm="0">
                                          <p:val>
                                            <p:strVal val="#ppt_x"/>
                                          </p:val>
                                        </p:tav>
                                        <p:tav tm="100000">
                                          <p:val>
                                            <p:strVal val="#ppt_x"/>
                                          </p:val>
                                        </p:tav>
                                      </p:tavLst>
                                    </p:anim>
                                    <p:anim calcmode="lin" valueType="num">
                                      <p:cBhvr>
                                        <p:cTn id="40" dur="300" fill="hold"/>
                                        <p:tgtEl>
                                          <p:spTgt spid="12"/>
                                        </p:tgtEl>
                                        <p:attrNameLst>
                                          <p:attrName>ppt_y</p:attrName>
                                        </p:attrNameLst>
                                      </p:cBhvr>
                                      <p:tavLst>
                                        <p:tav tm="0">
                                          <p:val>
                                            <p:strVal val="#ppt_y+.1"/>
                                          </p:val>
                                        </p:tav>
                                        <p:tav tm="100000">
                                          <p:val>
                                            <p:strVal val="#ppt_y"/>
                                          </p:val>
                                        </p:tav>
                                      </p:tavLst>
                                    </p:anim>
                                  </p:childTnLst>
                                </p:cTn>
                              </p:par>
                            </p:childTnLst>
                          </p:cTn>
                        </p:par>
                        <p:par>
                          <p:cTn id="41" fill="hold">
                            <p:stCondLst>
                              <p:cond delay="1500"/>
                            </p:stCondLst>
                            <p:childTnLst>
                              <p:par>
                                <p:cTn id="42" presetID="22" presetClass="entr" presetSubtype="8" fill="hold" grpId="0" nodeType="afterEffect">
                                  <p:stCondLst>
                                    <p:cond delay="0"/>
                                  </p:stCondLst>
                                  <p:childTnLst>
                                    <p:set>
                                      <p:cBhvr>
                                        <p:cTn id="43" dur="1" fill="hold">
                                          <p:stCondLst>
                                            <p:cond delay="0"/>
                                          </p:stCondLst>
                                        </p:cTn>
                                        <p:tgtEl>
                                          <p:spTgt spid="14">
                                            <p:txEl>
                                              <p:pRg st="0" end="0"/>
                                            </p:txEl>
                                          </p:spTgt>
                                        </p:tgtEl>
                                        <p:attrNameLst>
                                          <p:attrName>style.visibility</p:attrName>
                                        </p:attrNameLst>
                                      </p:cBhvr>
                                      <p:to>
                                        <p:strVal val="visible"/>
                                      </p:to>
                                    </p:set>
                                    <p:animEffect transition="in" filter="wipe(left)">
                                      <p:cBhvr>
                                        <p:cTn id="44" dur="500"/>
                                        <p:tgtEl>
                                          <p:spTgt spid="14">
                                            <p:txEl>
                                              <p:pRg st="0" end="0"/>
                                            </p:txEl>
                                          </p:spTgt>
                                        </p:tgtEl>
                                      </p:cBhvr>
                                    </p:animEffect>
                                  </p:childTnLst>
                                </p:cTn>
                              </p:par>
                            </p:childTnLst>
                          </p:cTn>
                        </p:par>
                        <p:par>
                          <p:cTn id="45" fill="hold">
                            <p:stCondLst>
                              <p:cond delay="2000"/>
                            </p:stCondLst>
                            <p:childTnLst>
                              <p:par>
                                <p:cTn id="46" presetID="10" presetClass="entr" presetSubtype="0" fill="hold" grpId="0" nodeType="afterEffect" nodePh="1">
                                  <p:stCondLst>
                                    <p:cond delay="0"/>
                                  </p:stCondLst>
                                  <p:endCondLst>
                                    <p:cond evt="begin" delay="0">
                                      <p:tn val="46"/>
                                    </p:cond>
                                  </p:endCondLst>
                                  <p:childTnLst>
                                    <p:set>
                                      <p:cBhvr>
                                        <p:cTn id="47" dur="1" fill="hold">
                                          <p:stCondLst>
                                            <p:cond delay="0"/>
                                          </p:stCondLst>
                                        </p:cTn>
                                        <p:tgtEl>
                                          <p:spTgt spid="4"/>
                                        </p:tgtEl>
                                        <p:attrNameLst>
                                          <p:attrName>style.visibility</p:attrName>
                                        </p:attrNameLst>
                                      </p:cBhvr>
                                      <p:to>
                                        <p:strVal val="visible"/>
                                      </p:to>
                                    </p:set>
                                    <p:animEffect transition="in" filter="fade">
                                      <p:cBhvr>
                                        <p:cTn id="48" dur="100"/>
                                        <p:tgtEl>
                                          <p:spTgt spid="4"/>
                                        </p:tgtEl>
                                      </p:cBhvr>
                                    </p:animEffect>
                                  </p:childTnLst>
                                </p:cTn>
                              </p:par>
                            </p:childTnLst>
                          </p:cTn>
                        </p:par>
                        <p:par>
                          <p:cTn id="49" fill="hold">
                            <p:stCondLst>
                              <p:cond delay="2500"/>
                            </p:stCondLst>
                            <p:childTnLst>
                              <p:par>
                                <p:cTn id="50" presetID="10" presetClass="entr" presetSubtype="0" fill="hold" grpId="0" nodeType="afterEffect">
                                  <p:stCondLst>
                                    <p:cond delay="0"/>
                                  </p:stCondLst>
                                  <p:childTnLst>
                                    <p:set>
                                      <p:cBhvr>
                                        <p:cTn id="51" dur="1" fill="hold">
                                          <p:stCondLst>
                                            <p:cond delay="0"/>
                                          </p:stCondLst>
                                        </p:cTn>
                                        <p:tgtEl>
                                          <p:spTgt spid="16">
                                            <p:txEl>
                                              <p:pRg st="0" end="0"/>
                                            </p:txEl>
                                          </p:spTgt>
                                        </p:tgtEl>
                                        <p:attrNameLst>
                                          <p:attrName>style.visibility</p:attrName>
                                        </p:attrNameLst>
                                      </p:cBhvr>
                                      <p:to>
                                        <p:strVal val="visible"/>
                                      </p:to>
                                    </p:set>
                                    <p:animEffect transition="in" filter="fade">
                                      <p:cBhvr>
                                        <p:cTn id="52" dur="100"/>
                                        <p:tgtEl>
                                          <p:spTgt spid="16">
                                            <p:txEl>
                                              <p:pRg st="0" end="0"/>
                                            </p:txEl>
                                          </p:spTgt>
                                        </p:tgtEl>
                                      </p:cBhvr>
                                    </p:animEffect>
                                  </p:childTnLst>
                                </p:cTn>
                              </p:par>
                            </p:childTnLst>
                          </p:cTn>
                        </p:par>
                        <p:par>
                          <p:cTn id="53" fill="hold">
                            <p:stCondLst>
                              <p:cond delay="3000"/>
                            </p:stCondLst>
                            <p:childTnLst>
                              <p:par>
                                <p:cTn id="54" presetID="10" presetClass="entr" presetSubtype="0" fill="hold" grpId="0" nodeType="afterEffect">
                                  <p:stCondLst>
                                    <p:cond delay="0"/>
                                  </p:stCondLst>
                                  <p:childTnLst>
                                    <p:set>
                                      <p:cBhvr>
                                        <p:cTn id="55" dur="1" fill="hold">
                                          <p:stCondLst>
                                            <p:cond delay="0"/>
                                          </p:stCondLst>
                                        </p:cTn>
                                        <p:tgtEl>
                                          <p:spTgt spid="15">
                                            <p:txEl>
                                              <p:pRg st="0" end="0"/>
                                            </p:txEl>
                                          </p:spTgt>
                                        </p:tgtEl>
                                        <p:attrNameLst>
                                          <p:attrName>style.visibility</p:attrName>
                                        </p:attrNameLst>
                                      </p:cBhvr>
                                      <p:to>
                                        <p:strVal val="visible"/>
                                      </p:to>
                                    </p:set>
                                    <p:animEffect transition="in" filter="fade">
                                      <p:cBhvr>
                                        <p:cTn id="56" dur="100"/>
                                        <p:tgtEl>
                                          <p:spTgt spid="15">
                                            <p:txEl>
                                              <p:pRg st="0" end="0"/>
                                            </p:txEl>
                                          </p:spTgt>
                                        </p:tgtEl>
                                      </p:cBhvr>
                                    </p:animEffect>
                                  </p:childTnLst>
                                </p:cTn>
                              </p:par>
                            </p:childTnLst>
                          </p:cTn>
                        </p:par>
                        <p:par>
                          <p:cTn id="57" fill="hold">
                            <p:stCondLst>
                              <p:cond delay="3500"/>
                            </p:stCondLst>
                            <p:childTnLst>
                              <p:par>
                                <p:cTn id="58" presetID="10" presetClass="entr" presetSubtype="0" fill="hold" grpId="0" nodeType="afterEffect" nodePh="1">
                                  <p:stCondLst>
                                    <p:cond delay="0"/>
                                  </p:stCondLst>
                                  <p:endCondLst>
                                    <p:cond evt="begin" delay="0">
                                      <p:tn val="58"/>
                                    </p:cond>
                                  </p:endCondLst>
                                  <p:childTnLst>
                                    <p:set>
                                      <p:cBhvr>
                                        <p:cTn id="59" dur="1" fill="hold">
                                          <p:stCondLst>
                                            <p:cond delay="0"/>
                                          </p:stCondLst>
                                        </p:cTn>
                                        <p:tgtEl>
                                          <p:spTgt spid="23"/>
                                        </p:tgtEl>
                                        <p:attrNameLst>
                                          <p:attrName>style.visibility</p:attrName>
                                        </p:attrNameLst>
                                      </p:cBhvr>
                                      <p:to>
                                        <p:strVal val="visible"/>
                                      </p:to>
                                    </p:set>
                                    <p:animEffect transition="in" filter="fade">
                                      <p:cBhvr>
                                        <p:cTn id="60" dur="100"/>
                                        <p:tgtEl>
                                          <p:spTgt spid="23"/>
                                        </p:tgtEl>
                                      </p:cBhvr>
                                    </p:animEffect>
                                  </p:childTnLst>
                                </p:cTn>
                              </p:par>
                            </p:childTnLst>
                          </p:cTn>
                        </p:par>
                        <p:par>
                          <p:cTn id="61" fill="hold">
                            <p:stCondLst>
                              <p:cond delay="4000"/>
                            </p:stCondLst>
                            <p:childTnLst>
                              <p:par>
                                <p:cTn id="62" presetID="10" presetClass="entr" presetSubtype="0" fill="hold" grpId="0" nodeType="afterEffect">
                                  <p:stCondLst>
                                    <p:cond delay="0"/>
                                  </p:stCondLst>
                                  <p:childTnLst>
                                    <p:set>
                                      <p:cBhvr>
                                        <p:cTn id="63" dur="1" fill="hold">
                                          <p:stCondLst>
                                            <p:cond delay="0"/>
                                          </p:stCondLst>
                                        </p:cTn>
                                        <p:tgtEl>
                                          <p:spTgt spid="18">
                                            <p:txEl>
                                              <p:pRg st="0" end="0"/>
                                            </p:txEl>
                                          </p:spTgt>
                                        </p:tgtEl>
                                        <p:attrNameLst>
                                          <p:attrName>style.visibility</p:attrName>
                                        </p:attrNameLst>
                                      </p:cBhvr>
                                      <p:to>
                                        <p:strVal val="visible"/>
                                      </p:to>
                                    </p:set>
                                    <p:animEffect transition="in" filter="fade">
                                      <p:cBhvr>
                                        <p:cTn id="64" dur="100"/>
                                        <p:tgtEl>
                                          <p:spTgt spid="18">
                                            <p:txEl>
                                              <p:pRg st="0" end="0"/>
                                            </p:txEl>
                                          </p:spTgt>
                                        </p:tgtEl>
                                      </p:cBhvr>
                                    </p:animEffect>
                                  </p:childTnLst>
                                </p:cTn>
                              </p:par>
                            </p:childTnLst>
                          </p:cTn>
                        </p:par>
                        <p:par>
                          <p:cTn id="65" fill="hold">
                            <p:stCondLst>
                              <p:cond delay="4500"/>
                            </p:stCondLst>
                            <p:childTnLst>
                              <p:par>
                                <p:cTn id="66" presetID="10" presetClass="entr" presetSubtype="0" fill="hold" grpId="0" nodeType="afterEffect">
                                  <p:stCondLst>
                                    <p:cond delay="0"/>
                                  </p:stCondLst>
                                  <p:childTnLst>
                                    <p:set>
                                      <p:cBhvr>
                                        <p:cTn id="67" dur="1" fill="hold">
                                          <p:stCondLst>
                                            <p:cond delay="0"/>
                                          </p:stCondLst>
                                        </p:cTn>
                                        <p:tgtEl>
                                          <p:spTgt spid="17">
                                            <p:txEl>
                                              <p:pRg st="0" end="0"/>
                                            </p:txEl>
                                          </p:spTgt>
                                        </p:tgtEl>
                                        <p:attrNameLst>
                                          <p:attrName>style.visibility</p:attrName>
                                        </p:attrNameLst>
                                      </p:cBhvr>
                                      <p:to>
                                        <p:strVal val="visible"/>
                                      </p:to>
                                    </p:set>
                                    <p:animEffect transition="in" filter="fade">
                                      <p:cBhvr>
                                        <p:cTn id="68" dur="100"/>
                                        <p:tgtEl>
                                          <p:spTgt spid="17">
                                            <p:txEl>
                                              <p:pRg st="0" end="0"/>
                                            </p:txEl>
                                          </p:spTgt>
                                        </p:tgtEl>
                                      </p:cBhvr>
                                    </p:animEffect>
                                  </p:childTnLst>
                                </p:cTn>
                              </p:par>
                            </p:childTnLst>
                          </p:cTn>
                        </p:par>
                        <p:par>
                          <p:cTn id="69" fill="hold">
                            <p:stCondLst>
                              <p:cond delay="5000"/>
                            </p:stCondLst>
                            <p:childTnLst>
                              <p:par>
                                <p:cTn id="70" presetID="10" presetClass="entr" presetSubtype="0" fill="hold" grpId="0" nodeType="afterEffect" nodePh="1">
                                  <p:stCondLst>
                                    <p:cond delay="0"/>
                                  </p:stCondLst>
                                  <p:endCondLst>
                                    <p:cond evt="begin" delay="0">
                                      <p:tn val="70"/>
                                    </p:cond>
                                  </p:endCondLst>
                                  <p:childTnLst>
                                    <p:set>
                                      <p:cBhvr>
                                        <p:cTn id="71" dur="1" fill="hold">
                                          <p:stCondLst>
                                            <p:cond delay="0"/>
                                          </p:stCondLst>
                                        </p:cTn>
                                        <p:tgtEl>
                                          <p:spTgt spid="24"/>
                                        </p:tgtEl>
                                        <p:attrNameLst>
                                          <p:attrName>style.visibility</p:attrName>
                                        </p:attrNameLst>
                                      </p:cBhvr>
                                      <p:to>
                                        <p:strVal val="visible"/>
                                      </p:to>
                                    </p:set>
                                    <p:animEffect transition="in" filter="fade">
                                      <p:cBhvr>
                                        <p:cTn id="72" dur="100"/>
                                        <p:tgtEl>
                                          <p:spTgt spid="24"/>
                                        </p:tgtEl>
                                      </p:cBhvr>
                                    </p:animEffect>
                                  </p:childTnLst>
                                </p:cTn>
                              </p:par>
                            </p:childTnLst>
                          </p:cTn>
                        </p:par>
                        <p:par>
                          <p:cTn id="73" fill="hold">
                            <p:stCondLst>
                              <p:cond delay="5500"/>
                            </p:stCondLst>
                            <p:childTnLst>
                              <p:par>
                                <p:cTn id="74" presetID="10" presetClass="entr" presetSubtype="0" fill="hold" grpId="0" nodeType="afterEffect">
                                  <p:stCondLst>
                                    <p:cond delay="0"/>
                                  </p:stCondLst>
                                  <p:childTnLst>
                                    <p:set>
                                      <p:cBhvr>
                                        <p:cTn id="75" dur="1" fill="hold">
                                          <p:stCondLst>
                                            <p:cond delay="0"/>
                                          </p:stCondLst>
                                        </p:cTn>
                                        <p:tgtEl>
                                          <p:spTgt spid="20">
                                            <p:txEl>
                                              <p:pRg st="0" end="0"/>
                                            </p:txEl>
                                          </p:spTgt>
                                        </p:tgtEl>
                                        <p:attrNameLst>
                                          <p:attrName>style.visibility</p:attrName>
                                        </p:attrNameLst>
                                      </p:cBhvr>
                                      <p:to>
                                        <p:strVal val="visible"/>
                                      </p:to>
                                    </p:set>
                                    <p:animEffect transition="in" filter="fade">
                                      <p:cBhvr>
                                        <p:cTn id="76" dur="100"/>
                                        <p:tgtEl>
                                          <p:spTgt spid="20">
                                            <p:txEl>
                                              <p:pRg st="0" end="0"/>
                                            </p:txEl>
                                          </p:spTgt>
                                        </p:tgtEl>
                                      </p:cBhvr>
                                    </p:animEffect>
                                  </p:childTnLst>
                                </p:cTn>
                              </p:par>
                            </p:childTnLst>
                          </p:cTn>
                        </p:par>
                        <p:par>
                          <p:cTn id="77" fill="hold">
                            <p:stCondLst>
                              <p:cond delay="6000"/>
                            </p:stCondLst>
                            <p:childTnLst>
                              <p:par>
                                <p:cTn id="78" presetID="10" presetClass="entr" presetSubtype="0" fill="hold" grpId="0" nodeType="afterEffect">
                                  <p:stCondLst>
                                    <p:cond delay="0"/>
                                  </p:stCondLst>
                                  <p:childTnLst>
                                    <p:set>
                                      <p:cBhvr>
                                        <p:cTn id="79" dur="1" fill="hold">
                                          <p:stCondLst>
                                            <p:cond delay="0"/>
                                          </p:stCondLst>
                                        </p:cTn>
                                        <p:tgtEl>
                                          <p:spTgt spid="19">
                                            <p:txEl>
                                              <p:pRg st="0" end="0"/>
                                            </p:txEl>
                                          </p:spTgt>
                                        </p:tgtEl>
                                        <p:attrNameLst>
                                          <p:attrName>style.visibility</p:attrName>
                                        </p:attrNameLst>
                                      </p:cBhvr>
                                      <p:to>
                                        <p:strVal val="visible"/>
                                      </p:to>
                                    </p:set>
                                    <p:animEffect transition="in" filter="fade">
                                      <p:cBhvr>
                                        <p:cTn id="80" dur="100"/>
                                        <p:tgtEl>
                                          <p:spTgt spid="19">
                                            <p:txEl>
                                              <p:pRg st="0" end="0"/>
                                            </p:txEl>
                                          </p:spTgt>
                                        </p:tgtEl>
                                      </p:cBhvr>
                                    </p:animEffect>
                                  </p:childTnLst>
                                </p:cTn>
                              </p:par>
                            </p:childTnLst>
                          </p:cTn>
                        </p:par>
                        <p:par>
                          <p:cTn id="81" fill="hold">
                            <p:stCondLst>
                              <p:cond delay="6500"/>
                            </p:stCondLst>
                            <p:childTnLst>
                              <p:par>
                                <p:cTn id="82" presetID="10" presetClass="entr" presetSubtype="0" fill="hold" grpId="0" nodeType="afterEffect" nodePh="1">
                                  <p:stCondLst>
                                    <p:cond delay="0"/>
                                  </p:stCondLst>
                                  <p:endCondLst>
                                    <p:cond evt="begin" delay="0">
                                      <p:tn val="82"/>
                                    </p:cond>
                                  </p:endCondLst>
                                  <p:childTnLst>
                                    <p:set>
                                      <p:cBhvr>
                                        <p:cTn id="83" dur="1" fill="hold">
                                          <p:stCondLst>
                                            <p:cond delay="0"/>
                                          </p:stCondLst>
                                        </p:cTn>
                                        <p:tgtEl>
                                          <p:spTgt spid="25"/>
                                        </p:tgtEl>
                                        <p:attrNameLst>
                                          <p:attrName>style.visibility</p:attrName>
                                        </p:attrNameLst>
                                      </p:cBhvr>
                                      <p:to>
                                        <p:strVal val="visible"/>
                                      </p:to>
                                    </p:set>
                                    <p:animEffect transition="in" filter="fade">
                                      <p:cBhvr>
                                        <p:cTn id="84" dur="100"/>
                                        <p:tgtEl>
                                          <p:spTgt spid="25"/>
                                        </p:tgtEl>
                                      </p:cBhvr>
                                    </p:animEffect>
                                  </p:childTnLst>
                                </p:cTn>
                              </p:par>
                            </p:childTnLst>
                          </p:cTn>
                        </p:par>
                        <p:par>
                          <p:cTn id="85" fill="hold">
                            <p:stCondLst>
                              <p:cond delay="7000"/>
                            </p:stCondLst>
                            <p:childTnLst>
                              <p:par>
                                <p:cTn id="86" presetID="10" presetClass="entr" presetSubtype="0" fill="hold" grpId="0" nodeType="afterEffect">
                                  <p:stCondLst>
                                    <p:cond delay="0"/>
                                  </p:stCondLst>
                                  <p:childTnLst>
                                    <p:set>
                                      <p:cBhvr>
                                        <p:cTn id="87" dur="1" fill="hold">
                                          <p:stCondLst>
                                            <p:cond delay="0"/>
                                          </p:stCondLst>
                                        </p:cTn>
                                        <p:tgtEl>
                                          <p:spTgt spid="22">
                                            <p:txEl>
                                              <p:pRg st="0" end="0"/>
                                            </p:txEl>
                                          </p:spTgt>
                                        </p:tgtEl>
                                        <p:attrNameLst>
                                          <p:attrName>style.visibility</p:attrName>
                                        </p:attrNameLst>
                                      </p:cBhvr>
                                      <p:to>
                                        <p:strVal val="visible"/>
                                      </p:to>
                                    </p:set>
                                    <p:animEffect transition="in" filter="fade">
                                      <p:cBhvr>
                                        <p:cTn id="88" dur="100"/>
                                        <p:tgtEl>
                                          <p:spTgt spid="22">
                                            <p:txEl>
                                              <p:pRg st="0" end="0"/>
                                            </p:txEl>
                                          </p:spTgt>
                                        </p:tgtEl>
                                      </p:cBhvr>
                                    </p:animEffect>
                                  </p:childTnLst>
                                </p:cTn>
                              </p:par>
                            </p:childTnLst>
                          </p:cTn>
                        </p:par>
                        <p:par>
                          <p:cTn id="89" fill="hold">
                            <p:stCondLst>
                              <p:cond delay="7500"/>
                            </p:stCondLst>
                            <p:childTnLst>
                              <p:par>
                                <p:cTn id="90" presetID="10" presetClass="entr" presetSubtype="0" fill="hold" grpId="0" nodeType="afterEffect">
                                  <p:stCondLst>
                                    <p:cond delay="0"/>
                                  </p:stCondLst>
                                  <p:childTnLst>
                                    <p:set>
                                      <p:cBhvr>
                                        <p:cTn id="91" dur="1" fill="hold">
                                          <p:stCondLst>
                                            <p:cond delay="0"/>
                                          </p:stCondLst>
                                        </p:cTn>
                                        <p:tgtEl>
                                          <p:spTgt spid="21">
                                            <p:txEl>
                                              <p:pRg st="0" end="0"/>
                                            </p:txEl>
                                          </p:spTgt>
                                        </p:tgtEl>
                                        <p:attrNameLst>
                                          <p:attrName>style.visibility</p:attrName>
                                        </p:attrNameLst>
                                      </p:cBhvr>
                                      <p:to>
                                        <p:strVal val="visible"/>
                                      </p:to>
                                    </p:set>
                                    <p:animEffect transition="in" filter="fade">
                                      <p:cBhvr>
                                        <p:cTn id="92" dur="100"/>
                                        <p:tgtEl>
                                          <p:spTgt spid="2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2" grpId="0"/>
      <p:bldP spid="13" grpId="0" build="p">
        <p:tmplLst>
          <p:tmpl lvl="1">
            <p:tnLst>
              <p:par>
                <p:cTn presetID="42" presetClass="entr" presetSubtype="0" fill="hold" nodeType="afterEffect">
                  <p:stCondLst>
                    <p:cond delay="0"/>
                  </p:stCondLst>
                  <p:childTnLst>
                    <p:set>
                      <p:cBhvr>
                        <p:cTn dur="1" fill="hold">
                          <p:stCondLst>
                            <p:cond delay="0"/>
                          </p:stCondLst>
                        </p:cTn>
                        <p:tgtEl>
                          <p:spTgt spid="13"/>
                        </p:tgtEl>
                        <p:attrNameLst>
                          <p:attrName>style.visibility</p:attrName>
                        </p:attrNameLst>
                      </p:cBhvr>
                      <p:to>
                        <p:strVal val="visible"/>
                      </p:to>
                    </p:set>
                    <p:animEffect transition="in" filter="fade">
                      <p:cBhvr>
                        <p:cTn dur="300"/>
                        <p:tgtEl>
                          <p:spTgt spid="13"/>
                        </p:tgtEl>
                      </p:cBhvr>
                    </p:animEffect>
                    <p:anim calcmode="lin" valueType="num">
                      <p:cBhvr>
                        <p:cTn dur="300" fill="hold"/>
                        <p:tgtEl>
                          <p:spTgt spid="13"/>
                        </p:tgtEl>
                        <p:attrNameLst>
                          <p:attrName>ppt_x</p:attrName>
                        </p:attrNameLst>
                      </p:cBhvr>
                      <p:tavLst>
                        <p:tav tm="0">
                          <p:val>
                            <p:strVal val="#ppt_x"/>
                          </p:val>
                        </p:tav>
                        <p:tav tm="100000">
                          <p:val>
                            <p:strVal val="#ppt_x"/>
                          </p:val>
                        </p:tav>
                      </p:tavLst>
                    </p:anim>
                    <p:anim calcmode="lin" valueType="num">
                      <p:cBhvr>
                        <p:cTn dur="300" fill="hold"/>
                        <p:tgtEl>
                          <p:spTgt spid="13"/>
                        </p:tgtEl>
                        <p:attrNameLst>
                          <p:attrName>ppt_y</p:attrName>
                        </p:attrNameLst>
                      </p:cBhvr>
                      <p:tavLst>
                        <p:tav tm="0">
                          <p:val>
                            <p:strVal val="#ppt_y+.1"/>
                          </p:val>
                        </p:tav>
                        <p:tav tm="100000">
                          <p:val>
                            <p:strVal val="#ppt_y"/>
                          </p:val>
                        </p:tav>
                      </p:tavLst>
                    </p:anim>
                  </p:childTnLst>
                </p:cTn>
              </p:par>
            </p:tnLst>
          </p:tmpl>
        </p:tmplLst>
      </p:bldP>
      <p:bldP spid="14" grpId="0" build="p">
        <p:tmplLst>
          <p:tmpl lvl="1">
            <p:tnLst>
              <p:par>
                <p:cTn presetID="22" presetClass="entr" presetSubtype="8" fill="hold" nodeType="afterEffect">
                  <p:stCondLst>
                    <p:cond delay="0"/>
                  </p:stCondLst>
                  <p:childTnLst>
                    <p:set>
                      <p:cBhvr>
                        <p:cTn dur="1" fill="hold">
                          <p:stCondLst>
                            <p:cond delay="0"/>
                          </p:stCondLst>
                        </p:cTn>
                        <p:tgtEl>
                          <p:spTgt spid="14"/>
                        </p:tgtEl>
                        <p:attrNameLst>
                          <p:attrName>style.visibility</p:attrName>
                        </p:attrNameLst>
                      </p:cBhvr>
                      <p:to>
                        <p:strVal val="visible"/>
                      </p:to>
                    </p:set>
                    <p:animEffect transition="in" filter="wipe(left)">
                      <p:cBhvr>
                        <p:cTn dur="500"/>
                        <p:tgtEl>
                          <p:spTgt spid="14"/>
                        </p:tgtEl>
                      </p:cBhvr>
                    </p:animEffect>
                  </p:childTnLst>
                </p:cTn>
              </p:par>
            </p:tnLst>
          </p:tmpl>
        </p:tmplLst>
      </p:bldP>
      <p:bldP spid="15" grpId="0" build="p">
        <p:tmplLst>
          <p:tmpl lvl="1">
            <p:tnLst>
              <p:par>
                <p:cTn presetID="10" presetClass="entr" presetSubtype="0" fill="hold" nodeType="afterEffect">
                  <p:stCondLst>
                    <p:cond delay="0"/>
                  </p:stCondLst>
                  <p:childTnLst>
                    <p:set>
                      <p:cBhvr>
                        <p:cTn dur="1" fill="hold">
                          <p:stCondLst>
                            <p:cond delay="0"/>
                          </p:stCondLst>
                        </p:cTn>
                        <p:tgtEl>
                          <p:spTgt spid="15"/>
                        </p:tgtEl>
                        <p:attrNameLst>
                          <p:attrName>style.visibility</p:attrName>
                        </p:attrNameLst>
                      </p:cBhvr>
                      <p:to>
                        <p:strVal val="visible"/>
                      </p:to>
                    </p:set>
                    <p:animEffect transition="in" filter="fade">
                      <p:cBhvr>
                        <p:cTn dur="100"/>
                        <p:tgtEl>
                          <p:spTgt spid="15"/>
                        </p:tgtEl>
                      </p:cBhvr>
                    </p:animEffect>
                  </p:childTnLst>
                </p:cTn>
              </p:par>
            </p:tnLst>
          </p:tmpl>
        </p:tmplLst>
      </p:bldP>
      <p:bldP spid="16" grpId="0" build="p">
        <p:tmplLst>
          <p:tmpl lvl="1">
            <p:tnLst>
              <p:par>
                <p:cTn presetID="10" presetClass="entr" presetSubtype="0" fill="hold" nodeType="afterEffect">
                  <p:stCondLst>
                    <p:cond delay="0"/>
                  </p:stCondLst>
                  <p:childTnLst>
                    <p:set>
                      <p:cBhvr>
                        <p:cTn dur="1" fill="hold">
                          <p:stCondLst>
                            <p:cond delay="0"/>
                          </p:stCondLst>
                        </p:cTn>
                        <p:tgtEl>
                          <p:spTgt spid="16"/>
                        </p:tgtEl>
                        <p:attrNameLst>
                          <p:attrName>style.visibility</p:attrName>
                        </p:attrNameLst>
                      </p:cBhvr>
                      <p:to>
                        <p:strVal val="visible"/>
                      </p:to>
                    </p:set>
                    <p:animEffect transition="in" filter="fade">
                      <p:cBhvr>
                        <p:cTn dur="100"/>
                        <p:tgtEl>
                          <p:spTgt spid="16"/>
                        </p:tgtEl>
                      </p:cBhvr>
                    </p:animEffect>
                  </p:childTnLst>
                </p:cTn>
              </p:par>
            </p:tnLst>
          </p:tmpl>
        </p:tmplLst>
      </p:bldP>
      <p:bldP spid="17" grpId="0" build="p">
        <p:tmplLst>
          <p:tmpl lvl="1">
            <p:tnLst>
              <p:par>
                <p:cTn presetID="10" presetClass="entr" presetSubtype="0" fill="hold" nodeType="afterEffect">
                  <p:stCondLst>
                    <p:cond delay="0"/>
                  </p:stCondLst>
                  <p:childTnLst>
                    <p:set>
                      <p:cBhvr>
                        <p:cTn dur="1" fill="hold">
                          <p:stCondLst>
                            <p:cond delay="0"/>
                          </p:stCondLst>
                        </p:cTn>
                        <p:tgtEl>
                          <p:spTgt spid="17"/>
                        </p:tgtEl>
                        <p:attrNameLst>
                          <p:attrName>style.visibility</p:attrName>
                        </p:attrNameLst>
                      </p:cBhvr>
                      <p:to>
                        <p:strVal val="visible"/>
                      </p:to>
                    </p:set>
                    <p:animEffect transition="in" filter="fade">
                      <p:cBhvr>
                        <p:cTn dur="100"/>
                        <p:tgtEl>
                          <p:spTgt spid="17"/>
                        </p:tgtEl>
                      </p:cBhvr>
                    </p:animEffect>
                  </p:childTnLst>
                </p:cTn>
              </p:par>
            </p:tnLst>
          </p:tmpl>
        </p:tmplLst>
      </p:bldP>
      <p:bldP spid="18" grpId="0" build="p">
        <p:tmplLst>
          <p:tmpl lvl="1">
            <p:tnLst>
              <p:par>
                <p:cTn presetID="10" presetClass="entr" presetSubtype="0" fill="hold" nodeType="afterEffect">
                  <p:stCondLst>
                    <p:cond delay="0"/>
                  </p:stCondLst>
                  <p:childTnLst>
                    <p:set>
                      <p:cBhvr>
                        <p:cTn dur="1" fill="hold">
                          <p:stCondLst>
                            <p:cond delay="0"/>
                          </p:stCondLst>
                        </p:cTn>
                        <p:tgtEl>
                          <p:spTgt spid="18"/>
                        </p:tgtEl>
                        <p:attrNameLst>
                          <p:attrName>style.visibility</p:attrName>
                        </p:attrNameLst>
                      </p:cBhvr>
                      <p:to>
                        <p:strVal val="visible"/>
                      </p:to>
                    </p:set>
                    <p:animEffect transition="in" filter="fade">
                      <p:cBhvr>
                        <p:cTn dur="100"/>
                        <p:tgtEl>
                          <p:spTgt spid="18"/>
                        </p:tgtEl>
                      </p:cBhvr>
                    </p:animEffect>
                  </p:childTnLst>
                </p:cTn>
              </p:par>
            </p:tnLst>
          </p:tmpl>
        </p:tmplLst>
      </p:bldP>
      <p:bldP spid="19" grpId="0" build="p">
        <p:tmplLst>
          <p:tmpl lvl="1">
            <p:tnLst>
              <p:par>
                <p:cTn presetID="10" presetClass="entr" presetSubtype="0" fill="hold" nodeType="afterEffect">
                  <p:stCondLst>
                    <p:cond delay="0"/>
                  </p:stCondLst>
                  <p:childTnLst>
                    <p:set>
                      <p:cBhvr>
                        <p:cTn dur="1" fill="hold">
                          <p:stCondLst>
                            <p:cond delay="0"/>
                          </p:stCondLst>
                        </p:cTn>
                        <p:tgtEl>
                          <p:spTgt spid="19"/>
                        </p:tgtEl>
                        <p:attrNameLst>
                          <p:attrName>style.visibility</p:attrName>
                        </p:attrNameLst>
                      </p:cBhvr>
                      <p:to>
                        <p:strVal val="visible"/>
                      </p:to>
                    </p:set>
                    <p:animEffect transition="in" filter="fade">
                      <p:cBhvr>
                        <p:cTn dur="100"/>
                        <p:tgtEl>
                          <p:spTgt spid="19"/>
                        </p:tgtEl>
                      </p:cBhvr>
                    </p:animEffect>
                  </p:childTnLst>
                </p:cTn>
              </p:par>
            </p:tnLst>
          </p:tmpl>
        </p:tmplLst>
      </p:bldP>
      <p:bldP spid="20" grpId="0" build="p">
        <p:tmplLst>
          <p:tmpl lvl="1">
            <p:tnLst>
              <p:par>
                <p:cTn presetID="10" presetClass="entr" presetSubtype="0" fill="hold" nodeType="afterEffect">
                  <p:stCondLst>
                    <p:cond delay="0"/>
                  </p:stCondLst>
                  <p:childTnLst>
                    <p:set>
                      <p:cBhvr>
                        <p:cTn dur="1" fill="hold">
                          <p:stCondLst>
                            <p:cond delay="0"/>
                          </p:stCondLst>
                        </p:cTn>
                        <p:tgtEl>
                          <p:spTgt spid="20"/>
                        </p:tgtEl>
                        <p:attrNameLst>
                          <p:attrName>style.visibility</p:attrName>
                        </p:attrNameLst>
                      </p:cBhvr>
                      <p:to>
                        <p:strVal val="visible"/>
                      </p:to>
                    </p:set>
                    <p:animEffect transition="in" filter="fade">
                      <p:cBhvr>
                        <p:cTn dur="100"/>
                        <p:tgtEl>
                          <p:spTgt spid="20"/>
                        </p:tgtEl>
                      </p:cBhvr>
                    </p:animEffect>
                  </p:childTnLst>
                </p:cTn>
              </p:par>
            </p:tnLst>
          </p:tmpl>
        </p:tmplLst>
      </p:bldP>
      <p:bldP spid="21" grpId="0" build="p">
        <p:tmplLst>
          <p:tmpl lvl="1">
            <p:tnLst>
              <p:par>
                <p:cTn presetID="10" presetClass="entr" presetSubtype="0" fill="hold" nodeType="afterEffect">
                  <p:stCondLst>
                    <p:cond delay="0"/>
                  </p:stCondLst>
                  <p:childTnLst>
                    <p:set>
                      <p:cBhvr>
                        <p:cTn dur="1" fill="hold">
                          <p:stCondLst>
                            <p:cond delay="0"/>
                          </p:stCondLst>
                        </p:cTn>
                        <p:tgtEl>
                          <p:spTgt spid="21"/>
                        </p:tgtEl>
                        <p:attrNameLst>
                          <p:attrName>style.visibility</p:attrName>
                        </p:attrNameLst>
                      </p:cBhvr>
                      <p:to>
                        <p:strVal val="visible"/>
                      </p:to>
                    </p:set>
                    <p:animEffect transition="in" filter="fade">
                      <p:cBhvr>
                        <p:cTn dur="100"/>
                        <p:tgtEl>
                          <p:spTgt spid="21"/>
                        </p:tgtEl>
                      </p:cBhvr>
                    </p:animEffect>
                  </p:childTnLst>
                </p:cTn>
              </p:par>
            </p:tnLst>
          </p:tmpl>
        </p:tmplLst>
      </p:bldP>
      <p:bldP spid="22" grpId="0" build="p">
        <p:tmplLst>
          <p:tmpl lvl="1">
            <p:tnLst>
              <p:par>
                <p:cTn presetID="10" presetClass="entr" presetSubtype="0" fill="hold" nodeType="afterEffect">
                  <p:stCondLst>
                    <p:cond delay="0"/>
                  </p:stCondLst>
                  <p:childTnLst>
                    <p:set>
                      <p:cBhvr>
                        <p:cTn dur="1" fill="hold">
                          <p:stCondLst>
                            <p:cond delay="0"/>
                          </p:stCondLst>
                        </p:cTn>
                        <p:tgtEl>
                          <p:spTgt spid="22"/>
                        </p:tgtEl>
                        <p:attrNameLst>
                          <p:attrName>style.visibility</p:attrName>
                        </p:attrNameLst>
                      </p:cBhvr>
                      <p:to>
                        <p:strVal val="visible"/>
                      </p:to>
                    </p:set>
                    <p:animEffect transition="in" filter="fade">
                      <p:cBhvr>
                        <p:cTn dur="100"/>
                        <p:tgtEl>
                          <p:spTgt spid="22"/>
                        </p:tgtEl>
                      </p:cBhvr>
                    </p:animEffect>
                  </p:childTnLst>
                </p:cTn>
              </p:par>
            </p:tnLst>
          </p:tmpl>
        </p:tmplLst>
      </p:bldP>
      <p:bldP spid="23" grpId="0"/>
      <p:bldP spid="24" grpId="0"/>
      <p:bldP spid="25" grpId="0"/>
      <p:bldP spid="34" grpId="0" animBg="1"/>
      <p:bldP spid="35" grpId="0" animBg="1"/>
      <p:bldP spid="36" grpId="0" build="p">
        <p:tmplLst>
          <p:tmpl lvl="1">
            <p:tnLst>
              <p:par>
                <p:cTn presetID="42" presetClass="entr" presetSubtype="0" fill="hold" nodeType="with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fade">
                      <p:cBhvr>
                        <p:cTn dur="500"/>
                        <p:tgtEl>
                          <p:spTgt spid="36"/>
                        </p:tgtEl>
                      </p:cBhvr>
                    </p:animEffect>
                    <p:anim calcmode="lin" valueType="num">
                      <p:cBhvr>
                        <p:cTn dur="500" fill="hold"/>
                        <p:tgtEl>
                          <p:spTgt spid="36"/>
                        </p:tgtEl>
                        <p:attrNameLst>
                          <p:attrName>ppt_x</p:attrName>
                        </p:attrNameLst>
                      </p:cBhvr>
                      <p:tavLst>
                        <p:tav tm="0">
                          <p:val>
                            <p:strVal val="#ppt_x"/>
                          </p:val>
                        </p:tav>
                        <p:tav tm="100000">
                          <p:val>
                            <p:strVal val="#ppt_x"/>
                          </p:val>
                        </p:tav>
                      </p:tavLst>
                    </p:anim>
                    <p:anim calcmode="lin" valueType="num">
                      <p:cBhvr>
                        <p:cTn dur="500" fill="hold"/>
                        <p:tgtEl>
                          <p:spTgt spid="36"/>
                        </p:tgtEl>
                        <p:attrNameLst>
                          <p:attrName>ppt_y</p:attrName>
                        </p:attrNameLst>
                      </p:cBhvr>
                      <p:tavLst>
                        <p:tav tm="0">
                          <p:val>
                            <p:strVal val="#ppt_y+.1"/>
                          </p:val>
                        </p:tav>
                        <p:tav tm="100000">
                          <p:val>
                            <p:strVal val="#ppt_y"/>
                          </p:val>
                        </p:tav>
                      </p:tavLst>
                    </p:anim>
                  </p:childTnLst>
                </p:cTn>
              </p:par>
            </p:tnLst>
          </p:tmpl>
        </p:tmplLst>
      </p:bldP>
      <p:bldP spid="37" grpId="0" build="p">
        <p:tmplLst>
          <p:tmpl lvl="1">
            <p:tnLst>
              <p:par>
                <p:cTn presetID="42" presetClass="entr" presetSubtype="0" fill="hold" nodeType="withEffect">
                  <p:stCondLst>
                    <p:cond delay="200"/>
                  </p:stCondLst>
                  <p:childTnLst>
                    <p:set>
                      <p:cBhvr>
                        <p:cTn dur="1" fill="hold">
                          <p:stCondLst>
                            <p:cond delay="0"/>
                          </p:stCondLst>
                        </p:cTn>
                        <p:tgtEl>
                          <p:spTgt spid="37"/>
                        </p:tgtEl>
                        <p:attrNameLst>
                          <p:attrName>style.visibility</p:attrName>
                        </p:attrNameLst>
                      </p:cBhvr>
                      <p:to>
                        <p:strVal val="visible"/>
                      </p:to>
                    </p:set>
                    <p:animEffect transition="in" filter="fade">
                      <p:cBhvr>
                        <p:cTn dur="500"/>
                        <p:tgtEl>
                          <p:spTgt spid="37"/>
                        </p:tgtEl>
                      </p:cBhvr>
                    </p:animEffect>
                    <p:anim calcmode="lin" valueType="num">
                      <p:cBhvr>
                        <p:cTn dur="500" fill="hold"/>
                        <p:tgtEl>
                          <p:spTgt spid="37"/>
                        </p:tgtEl>
                        <p:attrNameLst>
                          <p:attrName>ppt_x</p:attrName>
                        </p:attrNameLst>
                      </p:cBhvr>
                      <p:tavLst>
                        <p:tav tm="0">
                          <p:val>
                            <p:strVal val="#ppt_x"/>
                          </p:val>
                        </p:tav>
                        <p:tav tm="100000">
                          <p:val>
                            <p:strVal val="#ppt_x"/>
                          </p:val>
                        </p:tav>
                      </p:tavLst>
                    </p:anim>
                    <p:anim calcmode="lin" valueType="num">
                      <p:cBhvr>
                        <p:cTn dur="500" fill="hold"/>
                        <p:tgtEl>
                          <p:spTgt spid="37"/>
                        </p:tgtEl>
                        <p:attrNameLst>
                          <p:attrName>ppt_y</p:attrName>
                        </p:attrNameLst>
                      </p:cBhvr>
                      <p:tavLst>
                        <p:tav tm="0">
                          <p:val>
                            <p:strVal val="#ppt_y+.1"/>
                          </p:val>
                        </p:tav>
                        <p:tav tm="100000">
                          <p:val>
                            <p:strVal val="#ppt_y"/>
                          </p:val>
                        </p:tav>
                      </p:tavLst>
                    </p:anim>
                  </p:childTnLst>
                </p:cTn>
              </p:par>
            </p:tnLst>
          </p:tmpl>
        </p:tmplLst>
      </p:bldP>
      <p:bldP spid="39" grpId="0"/>
    </p:bld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正文样式1">
    <p:spTree>
      <p:nvGrpSpPr>
        <p:cNvPr id="1" name=""/>
        <p:cNvGrpSpPr/>
        <p:nvPr/>
      </p:nvGrpSpPr>
      <p:grpSpPr>
        <a:xfrm>
          <a:off x="0" y="0"/>
          <a:ext cx="0" cy="0"/>
          <a:chOff x="0" y="0"/>
          <a:chExt cx="0" cy="0"/>
        </a:xfrm>
      </p:grpSpPr>
      <p:pic>
        <p:nvPicPr>
          <p:cNvPr id="3" name="图片 2" descr="图片包含 室内, 窗户, 椅子, 房间&#10;&#10;描述已自动生成"/>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a:fillRect/>
          </a:stretch>
        </p:blipFill>
        <p:spPr>
          <a:xfrm>
            <a:off x="0" y="0"/>
            <a:ext cx="12214169" cy="6858000"/>
          </a:xfrm>
          <a:prstGeom prst="rect">
            <a:avLst/>
          </a:prstGeom>
        </p:spPr>
      </p:pic>
      <p:grpSp>
        <p:nvGrpSpPr>
          <p:cNvPr id="10" name="组合 9"/>
          <p:cNvGrpSpPr/>
          <p:nvPr userDrawn="1"/>
        </p:nvGrpSpPr>
        <p:grpSpPr>
          <a:xfrm>
            <a:off x="658590" y="5398355"/>
            <a:ext cx="4489470" cy="576042"/>
            <a:chOff x="658590" y="5105036"/>
            <a:chExt cx="4489470" cy="576042"/>
          </a:xfrm>
          <a:solidFill>
            <a:srgbClr val="537EC5"/>
          </a:solidFill>
        </p:grpSpPr>
        <p:cxnSp>
          <p:nvCxnSpPr>
            <p:cNvPr id="11" name="直接连接符 10"/>
            <p:cNvCxnSpPr/>
            <p:nvPr/>
          </p:nvCxnSpPr>
          <p:spPr>
            <a:xfrm>
              <a:off x="928590" y="5645078"/>
              <a:ext cx="4219467"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2" name="矩形 11"/>
            <p:cNvSpPr/>
            <p:nvPr/>
          </p:nvSpPr>
          <p:spPr>
            <a:xfrm>
              <a:off x="658590" y="5609078"/>
              <a:ext cx="540000" cy="72000"/>
            </a:xfrm>
            <a:prstGeom prst="rect">
              <a:avLst/>
            </a:prstGeom>
            <a:grp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13" name="直接连接符 12"/>
            <p:cNvCxnSpPr/>
            <p:nvPr/>
          </p:nvCxnSpPr>
          <p:spPr>
            <a:xfrm flipH="1">
              <a:off x="5148059" y="5105036"/>
              <a:ext cx="1" cy="540042"/>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grpSp>
      <p:grpSp>
        <p:nvGrpSpPr>
          <p:cNvPr id="14" name="组合 13"/>
          <p:cNvGrpSpPr/>
          <p:nvPr userDrawn="1"/>
        </p:nvGrpSpPr>
        <p:grpSpPr>
          <a:xfrm>
            <a:off x="7659358" y="4096272"/>
            <a:ext cx="3859542" cy="72000"/>
            <a:chOff x="7659358" y="3860735"/>
            <a:chExt cx="3859542" cy="72000"/>
          </a:xfrm>
          <a:solidFill>
            <a:srgbClr val="537EC5"/>
          </a:solidFill>
        </p:grpSpPr>
        <p:cxnSp>
          <p:nvCxnSpPr>
            <p:cNvPr id="15" name="直接连接符 14"/>
            <p:cNvCxnSpPr/>
            <p:nvPr/>
          </p:nvCxnSpPr>
          <p:spPr>
            <a:xfrm flipH="1">
              <a:off x="7659358" y="3896735"/>
              <a:ext cx="3589542"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flipH="1">
              <a:off x="10978900" y="3860735"/>
              <a:ext cx="540000" cy="72000"/>
            </a:xfrm>
            <a:prstGeom prst="rect">
              <a:avLst/>
            </a:prstGeom>
            <a:grpFill/>
            <a:ln w="0" cap="flat" cmpd="sng" algn="ctr">
              <a:solidFill>
                <a:srgbClr val="537EC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dirty="0">
                <a:ln>
                  <a:noFill/>
                </a:ln>
                <a:solidFill>
                  <a:prstClr val="white"/>
                </a:solidFill>
                <a:effectLst/>
                <a:uLnTx/>
                <a:uFillTx/>
                <a:latin typeface="Calibri" panose="020F0502020204030204"/>
                <a:cs typeface="+mn-ea"/>
              </a:endParaRPr>
            </a:p>
          </p:txBody>
        </p:sp>
      </p:grpSp>
      <p:grpSp>
        <p:nvGrpSpPr>
          <p:cNvPr id="17" name="组合 16"/>
          <p:cNvGrpSpPr/>
          <p:nvPr userDrawn="1"/>
        </p:nvGrpSpPr>
        <p:grpSpPr>
          <a:xfrm>
            <a:off x="658590" y="1850594"/>
            <a:ext cx="4489468" cy="561055"/>
            <a:chOff x="658590" y="1557275"/>
            <a:chExt cx="4489468" cy="561055"/>
          </a:xfrm>
          <a:solidFill>
            <a:srgbClr val="537EC5"/>
          </a:solidFill>
        </p:grpSpPr>
        <p:cxnSp>
          <p:nvCxnSpPr>
            <p:cNvPr id="18" name="直接连接符 17"/>
            <p:cNvCxnSpPr/>
            <p:nvPr/>
          </p:nvCxnSpPr>
          <p:spPr>
            <a:xfrm flipV="1">
              <a:off x="928590" y="1593275"/>
              <a:ext cx="4219467" cy="0"/>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flipV="1">
              <a:off x="658590" y="1557275"/>
              <a:ext cx="540000" cy="72000"/>
            </a:xfrm>
            <a:prstGeom prst="rect">
              <a:avLst/>
            </a:prstGeom>
            <a:grpFill/>
            <a:ln w="0" cap="flat" cmpd="sng" algn="ctr">
              <a:solidFill>
                <a:srgbClr val="537EC5"/>
              </a:solid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20" name="直接连接符 19"/>
            <p:cNvCxnSpPr>
              <a:stCxn id="38" idx="4"/>
            </p:cNvCxnSpPr>
            <p:nvPr/>
          </p:nvCxnSpPr>
          <p:spPr>
            <a:xfrm flipV="1">
              <a:off x="5148058" y="1593275"/>
              <a:ext cx="0" cy="525055"/>
            </a:xfrm>
            <a:prstGeom prst="line">
              <a:avLst/>
            </a:prstGeom>
            <a:grpFill/>
            <a:ln w="12700">
              <a:solidFill>
                <a:srgbClr val="142E60"/>
              </a:solidFill>
            </a:ln>
          </p:spPr>
          <p:style>
            <a:lnRef idx="1">
              <a:schemeClr val="accent1"/>
            </a:lnRef>
            <a:fillRef idx="0">
              <a:schemeClr val="accent1"/>
            </a:fillRef>
            <a:effectRef idx="0">
              <a:schemeClr val="accent1"/>
            </a:effectRef>
            <a:fontRef idx="minor">
              <a:schemeClr val="tx1"/>
            </a:fontRef>
          </p:style>
        </p:cxnSp>
      </p:grpSp>
      <p:sp>
        <p:nvSpPr>
          <p:cNvPr id="24" name="任意多边形: 形状 23"/>
          <p:cNvSpPr/>
          <p:nvPr/>
        </p:nvSpPr>
        <p:spPr>
          <a:xfrm>
            <a:off x="6198968" y="2086173"/>
            <a:ext cx="1457557" cy="1056524"/>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5" name="任意多边形: 形状 24"/>
          <p:cNvSpPr/>
          <p:nvPr/>
        </p:nvSpPr>
        <p:spPr>
          <a:xfrm>
            <a:off x="4538167" y="2087927"/>
            <a:ext cx="1566937" cy="101087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6" name="任意多边形: 形状 25"/>
          <p:cNvSpPr/>
          <p:nvPr/>
        </p:nvSpPr>
        <p:spPr>
          <a:xfrm>
            <a:off x="4224679" y="3098804"/>
            <a:ext cx="513804" cy="1613976"/>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7" name="任意多边形: 形状 26"/>
          <p:cNvSpPr/>
          <p:nvPr/>
        </p:nvSpPr>
        <p:spPr>
          <a:xfrm>
            <a:off x="7453518" y="3164248"/>
            <a:ext cx="485738" cy="1677136"/>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8" name="任意多边形: 形状 27"/>
          <p:cNvSpPr/>
          <p:nvPr/>
        </p:nvSpPr>
        <p:spPr>
          <a:xfrm>
            <a:off x="6086896" y="4796008"/>
            <a:ext cx="1476226" cy="968857"/>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29" name="任意多边形: 形状 28"/>
          <p:cNvSpPr/>
          <p:nvPr/>
        </p:nvSpPr>
        <p:spPr>
          <a:xfrm>
            <a:off x="4565751" y="4825616"/>
            <a:ext cx="1464138" cy="931183"/>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pic>
        <p:nvPicPr>
          <p:cNvPr id="23" name="图片 22"/>
          <p:cNvPicPr/>
          <p:nvPr/>
        </p:nvPicPr>
        <p:blipFill>
          <a:blip r:embed="rId5" cstate="print">
            <a:duotone>
              <a:schemeClr val="bg2">
                <a:shade val="45000"/>
                <a:satMod val="135000"/>
              </a:schemeClr>
              <a:prstClr val="white"/>
            </a:duotone>
            <a:extLst>
              <a:ext uri="{28A0092B-C50C-407E-A947-70E740481C1C}">
                <a14:useLocalDpi xmlns:a14="http://schemas.microsoft.com/office/drawing/2010/main" val="0"/>
              </a:ext>
            </a:extLst>
          </a:blip>
          <a:srcRect/>
          <a:stretch>
            <a:fillRect/>
          </a:stretch>
        </p:blipFill>
        <p:spPr>
          <a:xfrm>
            <a:off x="4628880" y="2458400"/>
            <a:ext cx="2934237" cy="2934237"/>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p:spPr>
      </p:pic>
      <p:sp>
        <p:nvSpPr>
          <p:cNvPr id="30" name="椭圆 29"/>
          <p:cNvSpPr/>
          <p:nvPr/>
        </p:nvSpPr>
        <p:spPr>
          <a:xfrm flipH="1">
            <a:off x="7866207" y="4075922"/>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33" name="椭圆 32"/>
          <p:cNvSpPr/>
          <p:nvPr/>
        </p:nvSpPr>
        <p:spPr>
          <a:xfrm>
            <a:off x="5090303" y="5420566"/>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38" name="椭圆 37"/>
          <p:cNvSpPr/>
          <p:nvPr/>
        </p:nvSpPr>
        <p:spPr>
          <a:xfrm>
            <a:off x="5090303" y="2296140"/>
            <a:ext cx="115509" cy="115509"/>
          </a:xfrm>
          <a:prstGeom prst="ellipse">
            <a:avLst/>
          </a:prstGeom>
          <a:solidFill>
            <a:srgbClr val="142E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44" name="文本占位符 43"/>
          <p:cNvSpPr>
            <a:spLocks noGrp="1"/>
          </p:cNvSpPr>
          <p:nvPr>
            <p:ph type="body" sz="quarter" idx="15" hasCustomPrompt="1"/>
          </p:nvPr>
        </p:nvSpPr>
        <p:spPr>
          <a:xfrm>
            <a:off x="590550" y="2579319"/>
            <a:ext cx="3173413" cy="1192213"/>
          </a:xfrm>
          <a:prstGeom prst="rect">
            <a:avLst/>
          </a:prstGeom>
        </p:spPr>
        <p:txBody>
          <a:bodyPr/>
          <a:lstStyle>
            <a:lvl1pPr marL="0" indent="0">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45" name="文本占位符 43"/>
          <p:cNvSpPr>
            <a:spLocks noGrp="1"/>
          </p:cNvSpPr>
          <p:nvPr>
            <p:ph type="body" sz="quarter" idx="16" hasCustomPrompt="1"/>
          </p:nvPr>
        </p:nvSpPr>
        <p:spPr>
          <a:xfrm>
            <a:off x="573405" y="4638517"/>
            <a:ext cx="3173413" cy="1192213"/>
          </a:xfrm>
          <a:prstGeom prst="rect">
            <a:avLst/>
          </a:prstGeom>
        </p:spPr>
        <p:txBody>
          <a:bodyPr/>
          <a:lstStyle>
            <a:lvl1pPr marL="0" indent="0">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46" name="文本占位符 43"/>
          <p:cNvSpPr>
            <a:spLocks noGrp="1"/>
          </p:cNvSpPr>
          <p:nvPr>
            <p:ph type="body" sz="quarter" idx="17" hasCustomPrompt="1"/>
          </p:nvPr>
        </p:nvSpPr>
        <p:spPr>
          <a:xfrm>
            <a:off x="8361289" y="2843481"/>
            <a:ext cx="3173413" cy="1192213"/>
          </a:xfrm>
          <a:prstGeom prst="rect">
            <a:avLst/>
          </a:prstGeom>
        </p:spPr>
        <p:txBody>
          <a:bodyPr/>
          <a:lstStyle>
            <a:lvl1pPr marL="0" indent="0" algn="r">
              <a:buNone/>
              <a:defRPr sz="1600"/>
            </a:lvl1pPr>
            <a:lvl2pPr>
              <a:defRPr sz="2000"/>
            </a:lvl2pPr>
            <a:lvl3pPr>
              <a:defRPr sz="2000"/>
            </a:lvl3pPr>
            <a:lvl4pPr>
              <a:defRPr sz="2000"/>
            </a:lvl4pPr>
            <a:lvl5pPr>
              <a:defRPr sz="2000"/>
            </a:lvl5pPr>
          </a:lstStyle>
          <a:p>
            <a:pPr lvl="0"/>
            <a:r>
              <a:rPr lang="zh-CN" altLang="en-US" dirty="0"/>
              <a:t>请在这里输入您的阐述</a:t>
            </a:r>
          </a:p>
        </p:txBody>
      </p:sp>
      <p:sp>
        <p:nvSpPr>
          <p:cNvPr id="50" name="文本占位符 49"/>
          <p:cNvSpPr>
            <a:spLocks noGrp="1"/>
          </p:cNvSpPr>
          <p:nvPr>
            <p:ph type="body" sz="quarter" idx="18" hasCustomPrompt="1"/>
          </p:nvPr>
        </p:nvSpPr>
        <p:spPr>
          <a:xfrm>
            <a:off x="590550" y="2104192"/>
            <a:ext cx="3173413" cy="354846"/>
          </a:xfrm>
          <a:prstGeom prst="rect">
            <a:avLst/>
          </a:prstGeom>
        </p:spPr>
        <p:txBody>
          <a:bodyPr/>
          <a:lstStyle>
            <a:lvl1pPr marL="0" indent="0">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1" name="文本占位符 49"/>
          <p:cNvSpPr>
            <a:spLocks noGrp="1"/>
          </p:cNvSpPr>
          <p:nvPr>
            <p:ph type="body" sz="quarter" idx="19" hasCustomPrompt="1"/>
          </p:nvPr>
        </p:nvSpPr>
        <p:spPr>
          <a:xfrm>
            <a:off x="573404" y="4172079"/>
            <a:ext cx="3173413" cy="354846"/>
          </a:xfrm>
          <a:prstGeom prst="rect">
            <a:avLst/>
          </a:prstGeom>
        </p:spPr>
        <p:txBody>
          <a:bodyPr/>
          <a:lstStyle>
            <a:lvl1pPr marL="0" indent="0">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2" name="文本占位符 49"/>
          <p:cNvSpPr>
            <a:spLocks noGrp="1"/>
          </p:cNvSpPr>
          <p:nvPr>
            <p:ph type="body" sz="quarter" idx="20" hasCustomPrompt="1"/>
          </p:nvPr>
        </p:nvSpPr>
        <p:spPr>
          <a:xfrm>
            <a:off x="8348640" y="2370882"/>
            <a:ext cx="3173413" cy="354846"/>
          </a:xfrm>
          <a:prstGeom prst="rect">
            <a:avLst/>
          </a:prstGeom>
        </p:spPr>
        <p:txBody>
          <a:bodyPr/>
          <a:lstStyle>
            <a:lvl1pPr marL="0" indent="0" algn="r">
              <a:buNone/>
              <a:defRPr sz="2000" b="1">
                <a:solidFill>
                  <a:srgbClr val="537EC5"/>
                </a:solidFill>
              </a:defRPr>
            </a:lvl1pPr>
            <a:lvl2pPr>
              <a:defRPr sz="2000"/>
            </a:lvl2pPr>
            <a:lvl3pPr>
              <a:defRPr sz="2000"/>
            </a:lvl3pPr>
            <a:lvl4pPr>
              <a:defRPr sz="2000"/>
            </a:lvl4pPr>
            <a:lvl5pPr>
              <a:defRPr sz="2000"/>
            </a:lvl5pPr>
          </a:lstStyle>
          <a:p>
            <a:pPr lvl="0"/>
            <a:r>
              <a:rPr lang="zh-CN" altLang="en-US" dirty="0"/>
              <a:t>请在这里输入你的小标题</a:t>
            </a:r>
          </a:p>
        </p:txBody>
      </p:sp>
      <p:sp>
        <p:nvSpPr>
          <p:cNvPr id="53" name="MH_Others_2"/>
          <p:cNvSpPr/>
          <p:nvPr>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54" name="MH_Others_2"/>
          <p:cNvSpPr/>
          <p:nvPr>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55" name="文本占位符 3"/>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charset="-122"/>
                <a:ea typeface="微软雅黑" panose="020B0503020204020204" charset="-122"/>
              </a:defRPr>
            </a:lvl1pPr>
          </a:lstStyle>
          <a:p>
            <a:pPr lvl="0"/>
            <a:r>
              <a:rPr lang="zh-CN" altLang="en-US" dirty="0"/>
              <a:t>主标题</a:t>
            </a:r>
          </a:p>
        </p:txBody>
      </p:sp>
      <p:sp>
        <p:nvSpPr>
          <p:cNvPr id="56" name="文本占位符 5"/>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charset="-122"/>
                <a:ea typeface="微软雅黑" panose="020B0503020204020204" charset="-122"/>
              </a:defRPr>
            </a:lvl1pPr>
          </a:lstStyle>
          <a:p>
            <a:pPr lvl="0"/>
            <a:r>
              <a:rPr lang="zh-CN" altLang="en-US" dirty="0"/>
              <a:t>副标题</a:t>
            </a:r>
          </a:p>
        </p:txBody>
      </p:sp>
      <p:pic>
        <p:nvPicPr>
          <p:cNvPr id="57" name="图片 56"/>
          <p:cNvPicPr>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a:xfrm>
            <a:off x="10402684" y="169084"/>
            <a:ext cx="1426149" cy="512447"/>
          </a:xfrm>
          <a:prstGeom prst="rect">
            <a:avLst/>
          </a:prstGeom>
        </p:spPr>
      </p:pic>
      <p:sp>
        <p:nvSpPr>
          <p:cNvPr id="58" name="文本框 57"/>
          <p:cNvSpPr txBox="1"/>
          <p:nvPr/>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4"/>
                                        </p:tgtEl>
                                        <p:attrNameLst>
                                          <p:attrName>style.visibility</p:attrName>
                                        </p:attrNameLst>
                                      </p:cBhvr>
                                      <p:to>
                                        <p:strVal val="visible"/>
                                      </p:to>
                                    </p:set>
                                    <p:anim calcmode="lin" valueType="num">
                                      <p:cBhvr additive="base">
                                        <p:cTn id="7" dur="300" fill="hold"/>
                                        <p:tgtEl>
                                          <p:spTgt spid="54"/>
                                        </p:tgtEl>
                                        <p:attrNameLst>
                                          <p:attrName>ppt_x</p:attrName>
                                        </p:attrNameLst>
                                      </p:cBhvr>
                                      <p:tavLst>
                                        <p:tav tm="0">
                                          <p:val>
                                            <p:strVal val="0-#ppt_w/2"/>
                                          </p:val>
                                        </p:tav>
                                        <p:tav tm="100000">
                                          <p:val>
                                            <p:strVal val="#ppt_x"/>
                                          </p:val>
                                        </p:tav>
                                      </p:tavLst>
                                    </p:anim>
                                    <p:anim calcmode="lin" valueType="num">
                                      <p:cBhvr additive="base">
                                        <p:cTn id="8" dur="300" fill="hold"/>
                                        <p:tgtEl>
                                          <p:spTgt spid="54"/>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53"/>
                                        </p:tgtEl>
                                        <p:attrNameLst>
                                          <p:attrName>style.visibility</p:attrName>
                                        </p:attrNameLst>
                                      </p:cBhvr>
                                      <p:to>
                                        <p:strVal val="visible"/>
                                      </p:to>
                                    </p:set>
                                    <p:anim calcmode="lin" valueType="num">
                                      <p:cBhvr additive="base">
                                        <p:cTn id="11" dur="300" fill="hold"/>
                                        <p:tgtEl>
                                          <p:spTgt spid="53"/>
                                        </p:tgtEl>
                                        <p:attrNameLst>
                                          <p:attrName>ppt_x</p:attrName>
                                        </p:attrNameLst>
                                      </p:cBhvr>
                                      <p:tavLst>
                                        <p:tav tm="0">
                                          <p:val>
                                            <p:strVal val="1+#ppt_w/2"/>
                                          </p:val>
                                        </p:tav>
                                        <p:tav tm="100000">
                                          <p:val>
                                            <p:strVal val="#ppt_x"/>
                                          </p:val>
                                        </p:tav>
                                      </p:tavLst>
                                    </p:anim>
                                    <p:anim calcmode="lin" valueType="num">
                                      <p:cBhvr additive="base">
                                        <p:cTn id="12" dur="300" fill="hold"/>
                                        <p:tgtEl>
                                          <p:spTgt spid="53"/>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55">
                                            <p:txEl>
                                              <p:pRg st="0" end="0"/>
                                            </p:txEl>
                                          </p:spTgt>
                                        </p:tgtEl>
                                        <p:attrNameLst>
                                          <p:attrName>style.visibility</p:attrName>
                                        </p:attrNameLst>
                                      </p:cBhvr>
                                      <p:to>
                                        <p:strVal val="visible"/>
                                      </p:to>
                                    </p:set>
                                    <p:animEffect transition="in" filter="fade">
                                      <p:cBhvr>
                                        <p:cTn id="15" dur="500"/>
                                        <p:tgtEl>
                                          <p:spTgt spid="55">
                                            <p:txEl>
                                              <p:pRg st="0" end="0"/>
                                            </p:txEl>
                                          </p:spTgt>
                                        </p:tgtEl>
                                      </p:cBhvr>
                                    </p:animEffect>
                                    <p:anim calcmode="lin" valueType="num">
                                      <p:cBhvr>
                                        <p:cTn id="16" dur="500" fill="hold"/>
                                        <p:tgtEl>
                                          <p:spTgt spid="55">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55">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56">
                                            <p:txEl>
                                              <p:pRg st="0" end="0"/>
                                            </p:txEl>
                                          </p:spTgt>
                                        </p:tgtEl>
                                        <p:attrNameLst>
                                          <p:attrName>style.visibility</p:attrName>
                                        </p:attrNameLst>
                                      </p:cBhvr>
                                      <p:to>
                                        <p:strVal val="visible"/>
                                      </p:to>
                                    </p:set>
                                    <p:animEffect transition="in" filter="fade">
                                      <p:cBhvr>
                                        <p:cTn id="20" dur="500"/>
                                        <p:tgtEl>
                                          <p:spTgt spid="56">
                                            <p:txEl>
                                              <p:pRg st="0" end="0"/>
                                            </p:txEl>
                                          </p:spTgt>
                                        </p:tgtEl>
                                      </p:cBhvr>
                                    </p:animEffect>
                                    <p:anim calcmode="lin" valueType="num">
                                      <p:cBhvr>
                                        <p:cTn id="21" dur="500" fill="hold"/>
                                        <p:tgtEl>
                                          <p:spTgt spid="56">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56">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57"/>
                                        </p:tgtEl>
                                        <p:attrNameLst>
                                          <p:attrName>style.visibility</p:attrName>
                                        </p:attrNameLst>
                                      </p:cBhvr>
                                      <p:to>
                                        <p:strVal val="visible"/>
                                      </p:to>
                                    </p:set>
                                    <p:animEffect transition="in" filter="fade">
                                      <p:cBhvr>
                                        <p:cTn id="26" dur="200"/>
                                        <p:tgtEl>
                                          <p:spTgt spid="57"/>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8"/>
                                        </p:tgtEl>
                                        <p:attrNameLst>
                                          <p:attrName>style.visibility</p:attrName>
                                        </p:attrNameLst>
                                      </p:cBhvr>
                                      <p:to>
                                        <p:strVal val="visible"/>
                                      </p:to>
                                    </p:set>
                                    <p:animEffect transition="in" filter="fade">
                                      <p:cBhvr>
                                        <p:cTn id="29" dur="200"/>
                                        <p:tgtEl>
                                          <p:spTgt spid="58"/>
                                        </p:tgtEl>
                                      </p:cBhvr>
                                    </p:animEffect>
                                  </p:childTnLst>
                                </p:cTn>
                              </p:par>
                            </p:childTnLst>
                          </p:cTn>
                        </p:par>
                        <p:par>
                          <p:cTn id="30" fill="hold">
                            <p:stCondLst>
                              <p:cond delay="1000"/>
                            </p:stCondLst>
                            <p:childTnLst>
                              <p:par>
                                <p:cTn id="31" presetID="53" presetClass="entr" presetSubtype="16" fill="hold" nodeType="afterEffect">
                                  <p:stCondLst>
                                    <p:cond delay="0"/>
                                  </p:stCondLst>
                                  <p:childTnLst>
                                    <p:set>
                                      <p:cBhvr>
                                        <p:cTn id="32" dur="1" fill="hold">
                                          <p:stCondLst>
                                            <p:cond delay="0"/>
                                          </p:stCondLst>
                                        </p:cTn>
                                        <p:tgtEl>
                                          <p:spTgt spid="23"/>
                                        </p:tgtEl>
                                        <p:attrNameLst>
                                          <p:attrName>style.visibility</p:attrName>
                                        </p:attrNameLst>
                                      </p:cBhvr>
                                      <p:to>
                                        <p:strVal val="visible"/>
                                      </p:to>
                                    </p:set>
                                    <p:anim calcmode="lin" valueType="num">
                                      <p:cBhvr>
                                        <p:cTn id="33" dur="300" fill="hold"/>
                                        <p:tgtEl>
                                          <p:spTgt spid="23"/>
                                        </p:tgtEl>
                                        <p:attrNameLst>
                                          <p:attrName>ppt_w</p:attrName>
                                        </p:attrNameLst>
                                      </p:cBhvr>
                                      <p:tavLst>
                                        <p:tav tm="0">
                                          <p:val>
                                            <p:fltVal val="0"/>
                                          </p:val>
                                        </p:tav>
                                        <p:tav tm="100000">
                                          <p:val>
                                            <p:strVal val="#ppt_w"/>
                                          </p:val>
                                        </p:tav>
                                      </p:tavLst>
                                    </p:anim>
                                    <p:anim calcmode="lin" valueType="num">
                                      <p:cBhvr>
                                        <p:cTn id="34" dur="300" fill="hold"/>
                                        <p:tgtEl>
                                          <p:spTgt spid="23"/>
                                        </p:tgtEl>
                                        <p:attrNameLst>
                                          <p:attrName>ppt_h</p:attrName>
                                        </p:attrNameLst>
                                      </p:cBhvr>
                                      <p:tavLst>
                                        <p:tav tm="0">
                                          <p:val>
                                            <p:fltVal val="0"/>
                                          </p:val>
                                        </p:tav>
                                        <p:tav tm="100000">
                                          <p:val>
                                            <p:strVal val="#ppt_h"/>
                                          </p:val>
                                        </p:tav>
                                      </p:tavLst>
                                    </p:anim>
                                    <p:animEffect transition="in" filter="fade">
                                      <p:cBhvr>
                                        <p:cTn id="35" dur="300"/>
                                        <p:tgtEl>
                                          <p:spTgt spid="23"/>
                                        </p:tgtEl>
                                      </p:cBhvr>
                                    </p:animEffect>
                                  </p:childTnLst>
                                </p:cTn>
                              </p:par>
                            </p:childTnLst>
                          </p:cTn>
                        </p:par>
                        <p:par>
                          <p:cTn id="36" fill="hold">
                            <p:stCondLst>
                              <p:cond delay="1500"/>
                            </p:stCondLst>
                            <p:childTnLst>
                              <p:par>
                                <p:cTn id="37" presetID="22" presetClass="entr" presetSubtype="8" fill="hold" grpId="0" nodeType="afterEffect">
                                  <p:stCondLst>
                                    <p:cond delay="0"/>
                                  </p:stCondLst>
                                  <p:childTnLst>
                                    <p:set>
                                      <p:cBhvr>
                                        <p:cTn id="38" dur="1" fill="hold">
                                          <p:stCondLst>
                                            <p:cond delay="0"/>
                                          </p:stCondLst>
                                        </p:cTn>
                                        <p:tgtEl>
                                          <p:spTgt spid="25"/>
                                        </p:tgtEl>
                                        <p:attrNameLst>
                                          <p:attrName>style.visibility</p:attrName>
                                        </p:attrNameLst>
                                      </p:cBhvr>
                                      <p:to>
                                        <p:strVal val="visible"/>
                                      </p:to>
                                    </p:set>
                                    <p:animEffect transition="in" filter="wipe(left)">
                                      <p:cBhvr>
                                        <p:cTn id="39" dur="100"/>
                                        <p:tgtEl>
                                          <p:spTgt spid="25"/>
                                        </p:tgtEl>
                                      </p:cBhvr>
                                    </p:animEffect>
                                  </p:childTnLst>
                                </p:cTn>
                              </p:par>
                            </p:childTnLst>
                          </p:cTn>
                        </p:par>
                        <p:par>
                          <p:cTn id="40" fill="hold">
                            <p:stCondLst>
                              <p:cond delay="2000"/>
                            </p:stCondLst>
                            <p:childTnLst>
                              <p:par>
                                <p:cTn id="41" presetID="22" presetClass="entr" presetSubtype="8" fill="hold" grpId="0" nodeType="afterEffect">
                                  <p:stCondLst>
                                    <p:cond delay="0"/>
                                  </p:stCondLst>
                                  <p:childTnLst>
                                    <p:set>
                                      <p:cBhvr>
                                        <p:cTn id="42" dur="1" fill="hold">
                                          <p:stCondLst>
                                            <p:cond delay="0"/>
                                          </p:stCondLst>
                                        </p:cTn>
                                        <p:tgtEl>
                                          <p:spTgt spid="24"/>
                                        </p:tgtEl>
                                        <p:attrNameLst>
                                          <p:attrName>style.visibility</p:attrName>
                                        </p:attrNameLst>
                                      </p:cBhvr>
                                      <p:to>
                                        <p:strVal val="visible"/>
                                      </p:to>
                                    </p:set>
                                    <p:animEffect transition="in" filter="wipe(left)">
                                      <p:cBhvr>
                                        <p:cTn id="43" dur="100"/>
                                        <p:tgtEl>
                                          <p:spTgt spid="24"/>
                                        </p:tgtEl>
                                      </p:cBhvr>
                                    </p:animEffect>
                                  </p:childTnLst>
                                </p:cTn>
                              </p:par>
                            </p:childTnLst>
                          </p:cTn>
                        </p:par>
                        <p:par>
                          <p:cTn id="44" fill="hold">
                            <p:stCondLst>
                              <p:cond delay="2500"/>
                            </p:stCondLst>
                            <p:childTnLst>
                              <p:par>
                                <p:cTn id="45" presetID="22" presetClass="entr" presetSubtype="1" fill="hold" grpId="0" nodeType="afterEffect">
                                  <p:stCondLst>
                                    <p:cond delay="0"/>
                                  </p:stCondLst>
                                  <p:childTnLst>
                                    <p:set>
                                      <p:cBhvr>
                                        <p:cTn id="46" dur="1" fill="hold">
                                          <p:stCondLst>
                                            <p:cond delay="0"/>
                                          </p:stCondLst>
                                        </p:cTn>
                                        <p:tgtEl>
                                          <p:spTgt spid="27"/>
                                        </p:tgtEl>
                                        <p:attrNameLst>
                                          <p:attrName>style.visibility</p:attrName>
                                        </p:attrNameLst>
                                      </p:cBhvr>
                                      <p:to>
                                        <p:strVal val="visible"/>
                                      </p:to>
                                    </p:set>
                                    <p:animEffect transition="in" filter="wipe(up)">
                                      <p:cBhvr>
                                        <p:cTn id="47" dur="100"/>
                                        <p:tgtEl>
                                          <p:spTgt spid="27"/>
                                        </p:tgtEl>
                                      </p:cBhvr>
                                    </p:animEffect>
                                  </p:childTnLst>
                                </p:cTn>
                              </p:par>
                            </p:childTnLst>
                          </p:cTn>
                        </p:par>
                        <p:par>
                          <p:cTn id="48" fill="hold">
                            <p:stCondLst>
                              <p:cond delay="3000"/>
                            </p:stCondLst>
                            <p:childTnLst>
                              <p:par>
                                <p:cTn id="49" presetID="22" presetClass="entr" presetSubtype="2" fill="hold" grpId="0" nodeType="afterEffect">
                                  <p:stCondLst>
                                    <p:cond delay="0"/>
                                  </p:stCondLst>
                                  <p:childTnLst>
                                    <p:set>
                                      <p:cBhvr>
                                        <p:cTn id="50" dur="1" fill="hold">
                                          <p:stCondLst>
                                            <p:cond delay="0"/>
                                          </p:stCondLst>
                                        </p:cTn>
                                        <p:tgtEl>
                                          <p:spTgt spid="28"/>
                                        </p:tgtEl>
                                        <p:attrNameLst>
                                          <p:attrName>style.visibility</p:attrName>
                                        </p:attrNameLst>
                                      </p:cBhvr>
                                      <p:to>
                                        <p:strVal val="visible"/>
                                      </p:to>
                                    </p:set>
                                    <p:animEffect transition="in" filter="wipe(right)">
                                      <p:cBhvr>
                                        <p:cTn id="51" dur="100"/>
                                        <p:tgtEl>
                                          <p:spTgt spid="28"/>
                                        </p:tgtEl>
                                      </p:cBhvr>
                                    </p:animEffect>
                                  </p:childTnLst>
                                </p:cTn>
                              </p:par>
                            </p:childTnLst>
                          </p:cTn>
                        </p:par>
                        <p:par>
                          <p:cTn id="52" fill="hold">
                            <p:stCondLst>
                              <p:cond delay="3500"/>
                            </p:stCondLst>
                            <p:childTnLst>
                              <p:par>
                                <p:cTn id="53" presetID="22" presetClass="entr" presetSubtype="2" fill="hold" grpId="0" nodeType="after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wipe(right)">
                                      <p:cBhvr>
                                        <p:cTn id="55" dur="100"/>
                                        <p:tgtEl>
                                          <p:spTgt spid="29"/>
                                        </p:tgtEl>
                                      </p:cBhvr>
                                    </p:animEffect>
                                  </p:childTnLst>
                                </p:cTn>
                              </p:par>
                            </p:childTnLst>
                          </p:cTn>
                        </p:par>
                        <p:par>
                          <p:cTn id="56" fill="hold">
                            <p:stCondLst>
                              <p:cond delay="4000"/>
                            </p:stCondLst>
                            <p:childTnLst>
                              <p:par>
                                <p:cTn id="57" presetID="22" presetClass="entr" presetSubtype="4" fill="hold" grpId="0" nodeType="afterEffect">
                                  <p:stCondLst>
                                    <p:cond delay="0"/>
                                  </p:stCondLst>
                                  <p:childTnLst>
                                    <p:set>
                                      <p:cBhvr>
                                        <p:cTn id="58" dur="1" fill="hold">
                                          <p:stCondLst>
                                            <p:cond delay="0"/>
                                          </p:stCondLst>
                                        </p:cTn>
                                        <p:tgtEl>
                                          <p:spTgt spid="26"/>
                                        </p:tgtEl>
                                        <p:attrNameLst>
                                          <p:attrName>style.visibility</p:attrName>
                                        </p:attrNameLst>
                                      </p:cBhvr>
                                      <p:to>
                                        <p:strVal val="visible"/>
                                      </p:to>
                                    </p:set>
                                    <p:animEffect transition="in" filter="wipe(down)">
                                      <p:cBhvr>
                                        <p:cTn id="59" dur="100"/>
                                        <p:tgtEl>
                                          <p:spTgt spid="26"/>
                                        </p:tgtEl>
                                      </p:cBhvr>
                                    </p:animEffect>
                                  </p:childTnLst>
                                </p:cTn>
                              </p:par>
                              <p:par>
                                <p:cTn id="60" presetID="10" presetClass="entr" presetSubtype="0" fill="hold" grpId="0" nodeType="withEffect">
                                  <p:stCondLst>
                                    <p:cond delay="0"/>
                                  </p:stCondLst>
                                  <p:childTnLst>
                                    <p:set>
                                      <p:cBhvr>
                                        <p:cTn id="61" dur="1" fill="hold">
                                          <p:stCondLst>
                                            <p:cond delay="0"/>
                                          </p:stCondLst>
                                        </p:cTn>
                                        <p:tgtEl>
                                          <p:spTgt spid="38"/>
                                        </p:tgtEl>
                                        <p:attrNameLst>
                                          <p:attrName>style.visibility</p:attrName>
                                        </p:attrNameLst>
                                      </p:cBhvr>
                                      <p:to>
                                        <p:strVal val="visible"/>
                                      </p:to>
                                    </p:set>
                                    <p:animEffect transition="in" filter="fade">
                                      <p:cBhvr>
                                        <p:cTn id="62" dur="100"/>
                                        <p:tgtEl>
                                          <p:spTgt spid="38"/>
                                        </p:tgtEl>
                                      </p:cBhvr>
                                    </p:animEffect>
                                  </p:childTnLst>
                                </p:cTn>
                              </p:par>
                              <p:par>
                                <p:cTn id="63" presetID="10" presetClass="entr" presetSubtype="0" fill="hold" grpId="0" nodeType="withEffect">
                                  <p:stCondLst>
                                    <p:cond delay="0"/>
                                  </p:stCondLst>
                                  <p:childTnLst>
                                    <p:set>
                                      <p:cBhvr>
                                        <p:cTn id="64" dur="1" fill="hold">
                                          <p:stCondLst>
                                            <p:cond delay="0"/>
                                          </p:stCondLst>
                                        </p:cTn>
                                        <p:tgtEl>
                                          <p:spTgt spid="33"/>
                                        </p:tgtEl>
                                        <p:attrNameLst>
                                          <p:attrName>style.visibility</p:attrName>
                                        </p:attrNameLst>
                                      </p:cBhvr>
                                      <p:to>
                                        <p:strVal val="visible"/>
                                      </p:to>
                                    </p:set>
                                    <p:animEffect transition="in" filter="fade">
                                      <p:cBhvr>
                                        <p:cTn id="65" dur="100"/>
                                        <p:tgtEl>
                                          <p:spTgt spid="33"/>
                                        </p:tgtEl>
                                      </p:cBhvr>
                                    </p:animEffect>
                                  </p:childTnLst>
                                </p:cTn>
                              </p:par>
                              <p:par>
                                <p:cTn id="66" presetID="10" presetClass="entr" presetSubtype="0" fill="hold" grpId="0" nodeType="withEffect">
                                  <p:stCondLst>
                                    <p:cond delay="0"/>
                                  </p:stCondLst>
                                  <p:childTnLst>
                                    <p:set>
                                      <p:cBhvr>
                                        <p:cTn id="67" dur="1" fill="hold">
                                          <p:stCondLst>
                                            <p:cond delay="0"/>
                                          </p:stCondLst>
                                        </p:cTn>
                                        <p:tgtEl>
                                          <p:spTgt spid="30"/>
                                        </p:tgtEl>
                                        <p:attrNameLst>
                                          <p:attrName>style.visibility</p:attrName>
                                        </p:attrNameLst>
                                      </p:cBhvr>
                                      <p:to>
                                        <p:strVal val="visible"/>
                                      </p:to>
                                    </p:set>
                                    <p:animEffect transition="in" filter="fade">
                                      <p:cBhvr>
                                        <p:cTn id="68" dur="100"/>
                                        <p:tgtEl>
                                          <p:spTgt spid="30"/>
                                        </p:tgtEl>
                                      </p:cBhvr>
                                    </p:animEffect>
                                  </p:childTnLst>
                                </p:cTn>
                              </p:par>
                            </p:childTnLst>
                          </p:cTn>
                        </p:par>
                        <p:par>
                          <p:cTn id="69" fill="hold">
                            <p:stCondLst>
                              <p:cond delay="4500"/>
                            </p:stCondLst>
                            <p:childTnLst>
                              <p:par>
                                <p:cTn id="70" presetID="22" presetClass="entr" presetSubtype="2" fill="hold" nodeType="afterEffect">
                                  <p:stCondLst>
                                    <p:cond delay="0"/>
                                  </p:stCondLst>
                                  <p:childTnLst>
                                    <p:set>
                                      <p:cBhvr>
                                        <p:cTn id="71" dur="1" fill="hold">
                                          <p:stCondLst>
                                            <p:cond delay="0"/>
                                          </p:stCondLst>
                                        </p:cTn>
                                        <p:tgtEl>
                                          <p:spTgt spid="17"/>
                                        </p:tgtEl>
                                        <p:attrNameLst>
                                          <p:attrName>style.visibility</p:attrName>
                                        </p:attrNameLst>
                                      </p:cBhvr>
                                      <p:to>
                                        <p:strVal val="visible"/>
                                      </p:to>
                                    </p:set>
                                    <p:animEffect transition="in" filter="wipe(right)">
                                      <p:cBhvr>
                                        <p:cTn id="72" dur="200"/>
                                        <p:tgtEl>
                                          <p:spTgt spid="17"/>
                                        </p:tgtEl>
                                      </p:cBhvr>
                                    </p:animEffect>
                                  </p:childTnLst>
                                </p:cTn>
                              </p:par>
                            </p:childTnLst>
                          </p:cTn>
                        </p:par>
                        <p:par>
                          <p:cTn id="73" fill="hold">
                            <p:stCondLst>
                              <p:cond delay="5000"/>
                            </p:stCondLst>
                            <p:childTnLst>
                              <p:par>
                                <p:cTn id="74" presetID="22" presetClass="entr" presetSubtype="2"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right)">
                                      <p:cBhvr>
                                        <p:cTn id="76" dur="200"/>
                                        <p:tgtEl>
                                          <p:spTgt spid="10"/>
                                        </p:tgtEl>
                                      </p:cBhvr>
                                    </p:animEffect>
                                  </p:childTnLst>
                                </p:cTn>
                              </p:par>
                            </p:childTnLst>
                          </p:cTn>
                        </p:par>
                        <p:par>
                          <p:cTn id="77" fill="hold">
                            <p:stCondLst>
                              <p:cond delay="5500"/>
                            </p:stCondLst>
                            <p:childTnLst>
                              <p:par>
                                <p:cTn id="78" presetID="22" presetClass="entr" presetSubtype="8" fill="hold"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left)">
                                      <p:cBhvr>
                                        <p:cTn id="80" dur="200"/>
                                        <p:tgtEl>
                                          <p:spTgt spid="14"/>
                                        </p:tgtEl>
                                      </p:cBhvr>
                                    </p:animEffect>
                                  </p:childTnLst>
                                </p:cTn>
                              </p:par>
                            </p:childTnLst>
                          </p:cTn>
                        </p:par>
                        <p:par>
                          <p:cTn id="81" fill="hold">
                            <p:stCondLst>
                              <p:cond delay="6000"/>
                            </p:stCondLst>
                            <p:childTnLst>
                              <p:par>
                                <p:cTn id="82" presetID="10" presetClass="entr" presetSubtype="0" fill="hold" grpId="0" nodeType="afterEffect">
                                  <p:stCondLst>
                                    <p:cond delay="0"/>
                                  </p:stCondLst>
                                  <p:childTnLst>
                                    <p:set>
                                      <p:cBhvr>
                                        <p:cTn id="83" dur="1" fill="hold">
                                          <p:stCondLst>
                                            <p:cond delay="0"/>
                                          </p:stCondLst>
                                        </p:cTn>
                                        <p:tgtEl>
                                          <p:spTgt spid="50">
                                            <p:txEl>
                                              <p:pRg st="0" end="0"/>
                                            </p:txEl>
                                          </p:spTgt>
                                        </p:tgtEl>
                                        <p:attrNameLst>
                                          <p:attrName>style.visibility</p:attrName>
                                        </p:attrNameLst>
                                      </p:cBhvr>
                                      <p:to>
                                        <p:strVal val="visible"/>
                                      </p:to>
                                    </p:set>
                                    <p:animEffect transition="in" filter="fade">
                                      <p:cBhvr>
                                        <p:cTn id="84" dur="300"/>
                                        <p:tgtEl>
                                          <p:spTgt spid="50">
                                            <p:txEl>
                                              <p:pRg st="0" end="0"/>
                                            </p:txEl>
                                          </p:spTgt>
                                        </p:tgtEl>
                                      </p:cBhvr>
                                    </p:animEffect>
                                  </p:childTnLst>
                                </p:cTn>
                              </p:par>
                            </p:childTnLst>
                          </p:cTn>
                        </p:par>
                        <p:par>
                          <p:cTn id="85" fill="hold">
                            <p:stCondLst>
                              <p:cond delay="6500"/>
                            </p:stCondLst>
                            <p:childTnLst>
                              <p:par>
                                <p:cTn id="86" presetID="10" presetClass="entr" presetSubtype="0" fill="hold" grpId="0" nodeType="afterEffect">
                                  <p:stCondLst>
                                    <p:cond delay="0"/>
                                  </p:stCondLst>
                                  <p:childTnLst>
                                    <p:set>
                                      <p:cBhvr>
                                        <p:cTn id="87" dur="1" fill="hold">
                                          <p:stCondLst>
                                            <p:cond delay="0"/>
                                          </p:stCondLst>
                                        </p:cTn>
                                        <p:tgtEl>
                                          <p:spTgt spid="44">
                                            <p:txEl>
                                              <p:pRg st="0" end="0"/>
                                            </p:txEl>
                                          </p:spTgt>
                                        </p:tgtEl>
                                        <p:attrNameLst>
                                          <p:attrName>style.visibility</p:attrName>
                                        </p:attrNameLst>
                                      </p:cBhvr>
                                      <p:to>
                                        <p:strVal val="visible"/>
                                      </p:to>
                                    </p:set>
                                    <p:animEffect transition="in" filter="fade">
                                      <p:cBhvr>
                                        <p:cTn id="88" dur="300"/>
                                        <p:tgtEl>
                                          <p:spTgt spid="44">
                                            <p:txEl>
                                              <p:pRg st="0" end="0"/>
                                            </p:txEl>
                                          </p:spTgt>
                                        </p:tgtEl>
                                      </p:cBhvr>
                                    </p:animEffect>
                                  </p:childTnLst>
                                </p:cTn>
                              </p:par>
                            </p:childTnLst>
                          </p:cTn>
                        </p:par>
                        <p:par>
                          <p:cTn id="89" fill="hold">
                            <p:stCondLst>
                              <p:cond delay="7000"/>
                            </p:stCondLst>
                            <p:childTnLst>
                              <p:par>
                                <p:cTn id="90" presetID="10" presetClass="entr" presetSubtype="0" fill="hold" grpId="0" nodeType="afterEffect">
                                  <p:stCondLst>
                                    <p:cond delay="0"/>
                                  </p:stCondLst>
                                  <p:childTnLst>
                                    <p:set>
                                      <p:cBhvr>
                                        <p:cTn id="91" dur="1" fill="hold">
                                          <p:stCondLst>
                                            <p:cond delay="0"/>
                                          </p:stCondLst>
                                        </p:cTn>
                                        <p:tgtEl>
                                          <p:spTgt spid="51">
                                            <p:txEl>
                                              <p:pRg st="0" end="0"/>
                                            </p:txEl>
                                          </p:spTgt>
                                        </p:tgtEl>
                                        <p:attrNameLst>
                                          <p:attrName>style.visibility</p:attrName>
                                        </p:attrNameLst>
                                      </p:cBhvr>
                                      <p:to>
                                        <p:strVal val="visible"/>
                                      </p:to>
                                    </p:set>
                                    <p:animEffect transition="in" filter="fade">
                                      <p:cBhvr>
                                        <p:cTn id="92" dur="300"/>
                                        <p:tgtEl>
                                          <p:spTgt spid="51">
                                            <p:txEl>
                                              <p:pRg st="0" end="0"/>
                                            </p:txEl>
                                          </p:spTgt>
                                        </p:tgtEl>
                                      </p:cBhvr>
                                    </p:animEffect>
                                  </p:childTnLst>
                                </p:cTn>
                              </p:par>
                            </p:childTnLst>
                          </p:cTn>
                        </p:par>
                        <p:par>
                          <p:cTn id="93" fill="hold">
                            <p:stCondLst>
                              <p:cond delay="7500"/>
                            </p:stCondLst>
                            <p:childTnLst>
                              <p:par>
                                <p:cTn id="94" presetID="10" presetClass="entr" presetSubtype="0" fill="hold" grpId="0" nodeType="afterEffect">
                                  <p:stCondLst>
                                    <p:cond delay="0"/>
                                  </p:stCondLst>
                                  <p:childTnLst>
                                    <p:set>
                                      <p:cBhvr>
                                        <p:cTn id="95" dur="1" fill="hold">
                                          <p:stCondLst>
                                            <p:cond delay="0"/>
                                          </p:stCondLst>
                                        </p:cTn>
                                        <p:tgtEl>
                                          <p:spTgt spid="45">
                                            <p:txEl>
                                              <p:pRg st="0" end="0"/>
                                            </p:txEl>
                                          </p:spTgt>
                                        </p:tgtEl>
                                        <p:attrNameLst>
                                          <p:attrName>style.visibility</p:attrName>
                                        </p:attrNameLst>
                                      </p:cBhvr>
                                      <p:to>
                                        <p:strVal val="visible"/>
                                      </p:to>
                                    </p:set>
                                    <p:animEffect transition="in" filter="fade">
                                      <p:cBhvr>
                                        <p:cTn id="96" dur="300"/>
                                        <p:tgtEl>
                                          <p:spTgt spid="45">
                                            <p:txEl>
                                              <p:pRg st="0" end="0"/>
                                            </p:txEl>
                                          </p:spTgt>
                                        </p:tgtEl>
                                      </p:cBhvr>
                                    </p:animEffect>
                                  </p:childTnLst>
                                </p:cTn>
                              </p:par>
                            </p:childTnLst>
                          </p:cTn>
                        </p:par>
                        <p:par>
                          <p:cTn id="97" fill="hold">
                            <p:stCondLst>
                              <p:cond delay="8000"/>
                            </p:stCondLst>
                            <p:childTnLst>
                              <p:par>
                                <p:cTn id="98" presetID="10" presetClass="entr" presetSubtype="0" fill="hold" grpId="0" nodeType="afterEffect">
                                  <p:stCondLst>
                                    <p:cond delay="0"/>
                                  </p:stCondLst>
                                  <p:childTnLst>
                                    <p:set>
                                      <p:cBhvr>
                                        <p:cTn id="99" dur="1" fill="hold">
                                          <p:stCondLst>
                                            <p:cond delay="0"/>
                                          </p:stCondLst>
                                        </p:cTn>
                                        <p:tgtEl>
                                          <p:spTgt spid="52">
                                            <p:txEl>
                                              <p:pRg st="0" end="0"/>
                                            </p:txEl>
                                          </p:spTgt>
                                        </p:tgtEl>
                                        <p:attrNameLst>
                                          <p:attrName>style.visibility</p:attrName>
                                        </p:attrNameLst>
                                      </p:cBhvr>
                                      <p:to>
                                        <p:strVal val="visible"/>
                                      </p:to>
                                    </p:set>
                                    <p:animEffect transition="in" filter="fade">
                                      <p:cBhvr>
                                        <p:cTn id="100" dur="300"/>
                                        <p:tgtEl>
                                          <p:spTgt spid="52">
                                            <p:txEl>
                                              <p:pRg st="0" end="0"/>
                                            </p:txEl>
                                          </p:spTgt>
                                        </p:tgtEl>
                                      </p:cBhvr>
                                    </p:animEffect>
                                  </p:childTnLst>
                                </p:cTn>
                              </p:par>
                            </p:childTnLst>
                          </p:cTn>
                        </p:par>
                        <p:par>
                          <p:cTn id="101" fill="hold">
                            <p:stCondLst>
                              <p:cond delay="8500"/>
                            </p:stCondLst>
                            <p:childTnLst>
                              <p:par>
                                <p:cTn id="102" presetID="10" presetClass="entr" presetSubtype="0" fill="hold" grpId="0" nodeType="afterEffect">
                                  <p:stCondLst>
                                    <p:cond delay="0"/>
                                  </p:stCondLst>
                                  <p:childTnLst>
                                    <p:set>
                                      <p:cBhvr>
                                        <p:cTn id="103" dur="1" fill="hold">
                                          <p:stCondLst>
                                            <p:cond delay="0"/>
                                          </p:stCondLst>
                                        </p:cTn>
                                        <p:tgtEl>
                                          <p:spTgt spid="46">
                                            <p:txEl>
                                              <p:pRg st="0" end="0"/>
                                            </p:txEl>
                                          </p:spTgt>
                                        </p:tgtEl>
                                        <p:attrNameLst>
                                          <p:attrName>style.visibility</p:attrName>
                                        </p:attrNameLst>
                                      </p:cBhvr>
                                      <p:to>
                                        <p:strVal val="visible"/>
                                      </p:to>
                                    </p:set>
                                    <p:animEffect transition="in" filter="fade">
                                      <p:cBhvr>
                                        <p:cTn id="104" dur="300"/>
                                        <p:tgtEl>
                                          <p:spTgt spid="4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animBg="1"/>
      <p:bldP spid="25" grpId="0" animBg="1"/>
      <p:bldP spid="26" grpId="0" animBg="1"/>
      <p:bldP spid="27" grpId="0" animBg="1"/>
      <p:bldP spid="28" grpId="0" animBg="1"/>
      <p:bldP spid="29" grpId="0" animBg="1"/>
      <p:bldP spid="30" grpId="0" animBg="1"/>
      <p:bldP spid="33" grpId="0" animBg="1"/>
      <p:bldP spid="38" grpId="0" animBg="1"/>
      <p:bldP spid="44" grpId="0" build="p">
        <p:tmplLst>
          <p:tmpl lvl="1">
            <p:tnLst>
              <p:par>
                <p:cTn presetID="10" presetClass="entr" presetSubtype="0" fill="hold" nodeType="afterEffect">
                  <p:stCondLst>
                    <p:cond delay="0"/>
                  </p:stCondLst>
                  <p:childTnLst>
                    <p:set>
                      <p:cBhvr>
                        <p:cTn dur="1" fill="hold">
                          <p:stCondLst>
                            <p:cond delay="0"/>
                          </p:stCondLst>
                        </p:cTn>
                        <p:tgtEl>
                          <p:spTgt spid="44"/>
                        </p:tgtEl>
                        <p:attrNameLst>
                          <p:attrName>style.visibility</p:attrName>
                        </p:attrNameLst>
                      </p:cBhvr>
                      <p:to>
                        <p:strVal val="visible"/>
                      </p:to>
                    </p:set>
                    <p:animEffect transition="in" filter="fade">
                      <p:cBhvr>
                        <p:cTn dur="300"/>
                        <p:tgtEl>
                          <p:spTgt spid="44"/>
                        </p:tgtEl>
                      </p:cBhvr>
                    </p:animEffect>
                  </p:childTnLst>
                </p:cTn>
              </p:par>
            </p:tnLst>
          </p:tmpl>
        </p:tmplLst>
      </p:bldP>
      <p:bldP spid="45" grpId="0" build="p">
        <p:tmplLst>
          <p:tmpl lvl="1">
            <p:tnLst>
              <p:par>
                <p:cTn presetID="10" presetClass="entr" presetSubtype="0" fill="hold" nodeType="afterEffect">
                  <p:stCondLst>
                    <p:cond delay="0"/>
                  </p:stCondLst>
                  <p:childTnLst>
                    <p:set>
                      <p:cBhvr>
                        <p:cTn dur="1" fill="hold">
                          <p:stCondLst>
                            <p:cond delay="0"/>
                          </p:stCondLst>
                        </p:cTn>
                        <p:tgtEl>
                          <p:spTgt spid="45"/>
                        </p:tgtEl>
                        <p:attrNameLst>
                          <p:attrName>style.visibility</p:attrName>
                        </p:attrNameLst>
                      </p:cBhvr>
                      <p:to>
                        <p:strVal val="visible"/>
                      </p:to>
                    </p:set>
                    <p:animEffect transition="in" filter="fade">
                      <p:cBhvr>
                        <p:cTn dur="300"/>
                        <p:tgtEl>
                          <p:spTgt spid="45"/>
                        </p:tgtEl>
                      </p:cBhvr>
                    </p:animEffect>
                  </p:childTnLst>
                </p:cTn>
              </p:par>
            </p:tnLst>
          </p:tmpl>
        </p:tmplLst>
      </p:bldP>
      <p:bldP spid="46" grpId="0" build="p">
        <p:tmplLst>
          <p:tmpl lvl="1">
            <p:tnLst>
              <p:par>
                <p:cTn presetID="10" presetClass="entr" presetSubtype="0" fill="hold" nodeType="afterEffect">
                  <p:stCondLst>
                    <p:cond delay="0"/>
                  </p:stCondLst>
                  <p:childTnLst>
                    <p:set>
                      <p:cBhvr>
                        <p:cTn dur="1" fill="hold">
                          <p:stCondLst>
                            <p:cond delay="0"/>
                          </p:stCondLst>
                        </p:cTn>
                        <p:tgtEl>
                          <p:spTgt spid="46"/>
                        </p:tgtEl>
                        <p:attrNameLst>
                          <p:attrName>style.visibility</p:attrName>
                        </p:attrNameLst>
                      </p:cBhvr>
                      <p:to>
                        <p:strVal val="visible"/>
                      </p:to>
                    </p:set>
                    <p:animEffect transition="in" filter="fade">
                      <p:cBhvr>
                        <p:cTn dur="300"/>
                        <p:tgtEl>
                          <p:spTgt spid="46"/>
                        </p:tgtEl>
                      </p:cBhvr>
                    </p:animEffect>
                  </p:childTnLst>
                </p:cTn>
              </p:par>
            </p:tnLst>
          </p:tmpl>
        </p:tmplLst>
      </p:bldP>
      <p:bldP spid="50" grpId="0" build="p">
        <p:tmplLst>
          <p:tmpl lvl="1">
            <p:tnLst>
              <p:par>
                <p:cTn presetID="10" presetClass="entr" presetSubtype="0" fill="hold" nodeType="afterEffect">
                  <p:stCondLst>
                    <p:cond delay="0"/>
                  </p:stCondLst>
                  <p:childTnLst>
                    <p:set>
                      <p:cBhvr>
                        <p:cTn dur="1" fill="hold">
                          <p:stCondLst>
                            <p:cond delay="0"/>
                          </p:stCondLst>
                        </p:cTn>
                        <p:tgtEl>
                          <p:spTgt spid="50"/>
                        </p:tgtEl>
                        <p:attrNameLst>
                          <p:attrName>style.visibility</p:attrName>
                        </p:attrNameLst>
                      </p:cBhvr>
                      <p:to>
                        <p:strVal val="visible"/>
                      </p:to>
                    </p:set>
                    <p:animEffect transition="in" filter="fade">
                      <p:cBhvr>
                        <p:cTn dur="300"/>
                        <p:tgtEl>
                          <p:spTgt spid="50"/>
                        </p:tgtEl>
                      </p:cBhvr>
                    </p:animEffect>
                  </p:childTnLst>
                </p:cTn>
              </p:par>
            </p:tnLst>
          </p:tmpl>
        </p:tmplLst>
      </p:bldP>
      <p:bldP spid="51" grpId="0" build="p">
        <p:tmplLst>
          <p:tmpl lvl="1">
            <p:tnLst>
              <p:par>
                <p:cTn presetID="10" presetClass="entr" presetSubtype="0" fill="hold" nodeType="afterEffect">
                  <p:stCondLst>
                    <p:cond delay="0"/>
                  </p:stCondLst>
                  <p:childTnLst>
                    <p:set>
                      <p:cBhvr>
                        <p:cTn dur="1" fill="hold">
                          <p:stCondLst>
                            <p:cond delay="0"/>
                          </p:stCondLst>
                        </p:cTn>
                        <p:tgtEl>
                          <p:spTgt spid="51"/>
                        </p:tgtEl>
                        <p:attrNameLst>
                          <p:attrName>style.visibility</p:attrName>
                        </p:attrNameLst>
                      </p:cBhvr>
                      <p:to>
                        <p:strVal val="visible"/>
                      </p:to>
                    </p:set>
                    <p:animEffect transition="in" filter="fade">
                      <p:cBhvr>
                        <p:cTn dur="300"/>
                        <p:tgtEl>
                          <p:spTgt spid="51"/>
                        </p:tgtEl>
                      </p:cBhvr>
                    </p:animEffect>
                  </p:childTnLst>
                </p:cTn>
              </p:par>
            </p:tnLst>
          </p:tmpl>
        </p:tmplLst>
      </p:bldP>
      <p:bldP spid="52" grpId="0" build="p">
        <p:tmplLst>
          <p:tmpl lvl="1">
            <p:tnLst>
              <p:par>
                <p:cTn presetID="10" presetClass="entr" presetSubtype="0" fill="hold" nodeType="afterEffect">
                  <p:stCondLst>
                    <p:cond delay="0"/>
                  </p:stCondLst>
                  <p:childTnLst>
                    <p:set>
                      <p:cBhvr>
                        <p:cTn dur="1" fill="hold">
                          <p:stCondLst>
                            <p:cond delay="0"/>
                          </p:stCondLst>
                        </p:cTn>
                        <p:tgtEl>
                          <p:spTgt spid="52"/>
                        </p:tgtEl>
                        <p:attrNameLst>
                          <p:attrName>style.visibility</p:attrName>
                        </p:attrNameLst>
                      </p:cBhvr>
                      <p:to>
                        <p:strVal val="visible"/>
                      </p:to>
                    </p:set>
                    <p:animEffect transition="in" filter="fade">
                      <p:cBhvr>
                        <p:cTn dur="300"/>
                        <p:tgtEl>
                          <p:spTgt spid="52"/>
                        </p:tgtEl>
                      </p:cBhvr>
                    </p:animEffect>
                  </p:childTnLst>
                </p:cTn>
              </p:par>
            </p:tnLst>
          </p:tmpl>
        </p:tmplLst>
      </p:bldP>
      <p:bldP spid="53" grpId="0" animBg="1"/>
      <p:bldP spid="54" grpId="0" animBg="1"/>
      <p:bldP spid="55" grpId="0" build="p">
        <p:tmplLst>
          <p:tmpl lvl="1">
            <p:tnLst>
              <p:par>
                <p:cTn presetID="42" presetClass="entr" presetSubtype="0" fill="hold" nodeType="withEffect">
                  <p:stCondLst>
                    <p:cond delay="0"/>
                  </p:stCondLst>
                  <p:childTnLst>
                    <p:set>
                      <p:cBhvr>
                        <p:cTn dur="1" fill="hold">
                          <p:stCondLst>
                            <p:cond delay="0"/>
                          </p:stCondLst>
                        </p:cTn>
                        <p:tgtEl>
                          <p:spTgt spid="55"/>
                        </p:tgtEl>
                        <p:attrNameLst>
                          <p:attrName>style.visibility</p:attrName>
                        </p:attrNameLst>
                      </p:cBhvr>
                      <p:to>
                        <p:strVal val="visible"/>
                      </p:to>
                    </p:set>
                    <p:animEffect transition="in" filter="fade">
                      <p:cBhvr>
                        <p:cTn dur="500"/>
                        <p:tgtEl>
                          <p:spTgt spid="55"/>
                        </p:tgtEl>
                      </p:cBhvr>
                    </p:animEffect>
                    <p:anim calcmode="lin" valueType="num">
                      <p:cBhvr>
                        <p:cTn dur="500" fill="hold"/>
                        <p:tgtEl>
                          <p:spTgt spid="55"/>
                        </p:tgtEl>
                        <p:attrNameLst>
                          <p:attrName>ppt_x</p:attrName>
                        </p:attrNameLst>
                      </p:cBhvr>
                      <p:tavLst>
                        <p:tav tm="0">
                          <p:val>
                            <p:strVal val="#ppt_x"/>
                          </p:val>
                        </p:tav>
                        <p:tav tm="100000">
                          <p:val>
                            <p:strVal val="#ppt_x"/>
                          </p:val>
                        </p:tav>
                      </p:tavLst>
                    </p:anim>
                    <p:anim calcmode="lin" valueType="num">
                      <p:cBhvr>
                        <p:cTn dur="500" fill="hold"/>
                        <p:tgtEl>
                          <p:spTgt spid="55"/>
                        </p:tgtEl>
                        <p:attrNameLst>
                          <p:attrName>ppt_y</p:attrName>
                        </p:attrNameLst>
                      </p:cBhvr>
                      <p:tavLst>
                        <p:tav tm="0">
                          <p:val>
                            <p:strVal val="#ppt_y+.1"/>
                          </p:val>
                        </p:tav>
                        <p:tav tm="100000">
                          <p:val>
                            <p:strVal val="#ppt_y"/>
                          </p:val>
                        </p:tav>
                      </p:tavLst>
                    </p:anim>
                  </p:childTnLst>
                </p:cTn>
              </p:par>
            </p:tnLst>
          </p:tmpl>
        </p:tmplLst>
      </p:bldP>
      <p:bldP spid="56" grpId="0" build="p">
        <p:tmplLst>
          <p:tmpl lvl="1">
            <p:tnLst>
              <p:par>
                <p:cTn presetID="42" presetClass="entr" presetSubtype="0" fill="hold" nodeType="withEffect">
                  <p:stCondLst>
                    <p:cond delay="200"/>
                  </p:stCondLst>
                  <p:childTnLst>
                    <p:set>
                      <p:cBhvr>
                        <p:cTn dur="1" fill="hold">
                          <p:stCondLst>
                            <p:cond delay="0"/>
                          </p:stCondLst>
                        </p:cTn>
                        <p:tgtEl>
                          <p:spTgt spid="56"/>
                        </p:tgtEl>
                        <p:attrNameLst>
                          <p:attrName>style.visibility</p:attrName>
                        </p:attrNameLst>
                      </p:cBhvr>
                      <p:to>
                        <p:strVal val="visible"/>
                      </p:to>
                    </p:set>
                    <p:animEffect transition="in" filter="fade">
                      <p:cBhvr>
                        <p:cTn dur="500"/>
                        <p:tgtEl>
                          <p:spTgt spid="56"/>
                        </p:tgtEl>
                      </p:cBhvr>
                    </p:animEffect>
                    <p:anim calcmode="lin" valueType="num">
                      <p:cBhvr>
                        <p:cTn dur="500" fill="hold"/>
                        <p:tgtEl>
                          <p:spTgt spid="56"/>
                        </p:tgtEl>
                        <p:attrNameLst>
                          <p:attrName>ppt_x</p:attrName>
                        </p:attrNameLst>
                      </p:cBhvr>
                      <p:tavLst>
                        <p:tav tm="0">
                          <p:val>
                            <p:strVal val="#ppt_x"/>
                          </p:val>
                        </p:tav>
                        <p:tav tm="100000">
                          <p:val>
                            <p:strVal val="#ppt_x"/>
                          </p:val>
                        </p:tav>
                      </p:tavLst>
                    </p:anim>
                    <p:anim calcmode="lin" valueType="num">
                      <p:cBhvr>
                        <p:cTn dur="500" fill="hold"/>
                        <p:tgtEl>
                          <p:spTgt spid="56"/>
                        </p:tgtEl>
                        <p:attrNameLst>
                          <p:attrName>ppt_y</p:attrName>
                        </p:attrNameLst>
                      </p:cBhvr>
                      <p:tavLst>
                        <p:tav tm="0">
                          <p:val>
                            <p:strVal val="#ppt_y+.1"/>
                          </p:val>
                        </p:tav>
                        <p:tav tm="100000">
                          <p:val>
                            <p:strVal val="#ppt_y"/>
                          </p:val>
                        </p:tav>
                      </p:tavLst>
                    </p:anim>
                  </p:childTnLst>
                </p:cTn>
              </p:par>
            </p:tnLst>
          </p:tmpl>
        </p:tmplLst>
      </p:bldP>
      <p:bldP spid="58" grpId="0"/>
    </p:bld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正文样式2">
    <p:spTree>
      <p:nvGrpSpPr>
        <p:cNvPr id="1" name=""/>
        <p:cNvGrpSpPr/>
        <p:nvPr/>
      </p:nvGrpSpPr>
      <p:grpSpPr>
        <a:xfrm>
          <a:off x="0" y="0"/>
          <a:ext cx="0" cy="0"/>
          <a:chOff x="0" y="0"/>
          <a:chExt cx="0" cy="0"/>
        </a:xfrm>
      </p:grpSpPr>
      <p:pic>
        <p:nvPicPr>
          <p:cNvPr id="3" name="图片 2" descr="图片包含 室内, 窗户, 椅子, 房间&#10;&#10;描述已自动生成"/>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a:fillRect/>
          </a:stretch>
        </p:blipFill>
        <p:spPr>
          <a:xfrm>
            <a:off x="0" y="0"/>
            <a:ext cx="12214169" cy="6858000"/>
          </a:xfrm>
          <a:prstGeom prst="rect">
            <a:avLst/>
          </a:prstGeom>
        </p:spPr>
      </p:pic>
      <p:sp>
        <p:nvSpPr>
          <p:cNvPr id="4" name="MH_Others_2"/>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5" name="MH_Others_2"/>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6" name="文本占位符 3"/>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charset="-122"/>
                <a:ea typeface="微软雅黑" panose="020B0503020204020204" charset="-122"/>
              </a:defRPr>
            </a:lvl1pPr>
          </a:lstStyle>
          <a:p>
            <a:pPr lvl="0"/>
            <a:r>
              <a:rPr lang="zh-CN" altLang="en-US" dirty="0"/>
              <a:t>主标题</a:t>
            </a:r>
          </a:p>
        </p:txBody>
      </p:sp>
      <p:sp>
        <p:nvSpPr>
          <p:cNvPr id="7" name="文本占位符 5"/>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charset="-122"/>
                <a:ea typeface="微软雅黑" panose="020B0503020204020204" charset="-122"/>
              </a:defRPr>
            </a:lvl1pPr>
          </a:lstStyle>
          <a:p>
            <a:pPr lvl="0"/>
            <a:r>
              <a:rPr lang="zh-CN" altLang="en-US" dirty="0"/>
              <a:t>副标题</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a:xfrm>
            <a:off x="10402684" y="169084"/>
            <a:ext cx="1426149" cy="512447"/>
          </a:xfrm>
          <a:prstGeom prst="rect">
            <a:avLst/>
          </a:prstGeom>
        </p:spPr>
      </p:pic>
      <p:sp>
        <p:nvSpPr>
          <p:cNvPr id="9" name="文本框 8"/>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sp>
        <p:nvSpPr>
          <p:cNvPr id="48" name="任意多边形: 形状 47"/>
          <p:cNvSpPr/>
          <p:nvPr userDrawn="1"/>
        </p:nvSpPr>
        <p:spPr>
          <a:xfrm>
            <a:off x="5162118" y="2649383"/>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任意多边形: 形状 48"/>
          <p:cNvSpPr/>
          <p:nvPr userDrawn="1"/>
        </p:nvSpPr>
        <p:spPr>
          <a:xfrm>
            <a:off x="8397680" y="2649383"/>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任意多边形: 形状 49"/>
          <p:cNvSpPr/>
          <p:nvPr userDrawn="1"/>
        </p:nvSpPr>
        <p:spPr>
          <a:xfrm>
            <a:off x="5162118" y="4532866"/>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51" name="任意多边形: 形状 50"/>
          <p:cNvSpPr/>
          <p:nvPr userDrawn="1"/>
        </p:nvSpPr>
        <p:spPr>
          <a:xfrm>
            <a:off x="8397680" y="4532866"/>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文本占位符 37"/>
          <p:cNvSpPr>
            <a:spLocks noGrp="1"/>
          </p:cNvSpPr>
          <p:nvPr>
            <p:ph type="body" sz="quarter" idx="12" hasCustomPrompt="1"/>
          </p:nvPr>
        </p:nvSpPr>
        <p:spPr>
          <a:xfrm>
            <a:off x="755650" y="1452563"/>
            <a:ext cx="10858500" cy="868362"/>
          </a:xfrm>
          <a:prstGeom prst="rect">
            <a:avLst/>
          </a:prstGeom>
        </p:spPr>
        <p:txBody>
          <a:bodyPr/>
          <a:lstStyle>
            <a:lvl1pPr marL="0" indent="0" algn="ctr">
              <a:buNone/>
              <a:defRPr sz="1800"/>
            </a:lvl1pPr>
            <a:lvl2pPr>
              <a:defRPr sz="1800"/>
            </a:lvl2pPr>
            <a:lvl3pPr>
              <a:defRPr sz="1800"/>
            </a:lvl3pPr>
            <a:lvl4pPr>
              <a:defRPr sz="1800"/>
            </a:lvl4pPr>
            <a:lvl5pPr>
              <a:defRPr sz="1800"/>
            </a:lvl5pPr>
          </a:lstStyle>
          <a:p>
            <a:pPr lvl="0"/>
            <a:r>
              <a:rPr lang="zh-CN" altLang="en-US" dirty="0"/>
              <a:t>小标题微软雅黑字号</a:t>
            </a:r>
            <a:r>
              <a:rPr lang="en-US" altLang="zh-CN" dirty="0"/>
              <a:t>20</a:t>
            </a:r>
            <a:r>
              <a:rPr lang="zh-CN" altLang="en-US" dirty="0"/>
              <a:t>加粗居中，正文微软雅黑字号</a:t>
            </a:r>
            <a:r>
              <a:rPr lang="en-US" altLang="zh-CN" dirty="0"/>
              <a:t>18</a:t>
            </a:r>
          </a:p>
          <a:p>
            <a:pPr lvl="0"/>
            <a:r>
              <a:rPr lang="zh-CN" altLang="en-US" dirty="0"/>
              <a:t>在图片上右键选择</a:t>
            </a:r>
            <a:r>
              <a:rPr lang="en-US" altLang="zh-CN" dirty="0"/>
              <a:t>“</a:t>
            </a:r>
            <a:r>
              <a:rPr lang="zh-CN" altLang="en-US" dirty="0"/>
              <a:t>更改图片</a:t>
            </a:r>
            <a:r>
              <a:rPr lang="en-US" altLang="zh-CN" dirty="0"/>
              <a:t>”</a:t>
            </a:r>
            <a:r>
              <a:rPr lang="zh-CN" altLang="en-US" dirty="0"/>
              <a:t>即可替换图片</a:t>
            </a:r>
          </a:p>
        </p:txBody>
      </p:sp>
      <p:sp>
        <p:nvSpPr>
          <p:cNvPr id="40" name="文本占位符 39"/>
          <p:cNvSpPr>
            <a:spLocks noGrp="1"/>
          </p:cNvSpPr>
          <p:nvPr>
            <p:ph type="body" sz="quarter" idx="13" hasCustomPrompt="1"/>
          </p:nvPr>
        </p:nvSpPr>
        <p:spPr>
          <a:xfrm>
            <a:off x="5547763" y="2649383"/>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1" name="文本占位符 39"/>
          <p:cNvSpPr>
            <a:spLocks noGrp="1"/>
          </p:cNvSpPr>
          <p:nvPr>
            <p:ph type="body" sz="quarter" idx="14" hasCustomPrompt="1"/>
          </p:nvPr>
        </p:nvSpPr>
        <p:spPr>
          <a:xfrm>
            <a:off x="8814854" y="2649383"/>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2" name="文本占位符 39"/>
          <p:cNvSpPr>
            <a:spLocks noGrp="1"/>
          </p:cNvSpPr>
          <p:nvPr>
            <p:ph type="body" sz="quarter" idx="15" hasCustomPrompt="1"/>
          </p:nvPr>
        </p:nvSpPr>
        <p:spPr>
          <a:xfrm>
            <a:off x="5560980" y="4515507"/>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3" name="文本占位符 39"/>
          <p:cNvSpPr>
            <a:spLocks noGrp="1"/>
          </p:cNvSpPr>
          <p:nvPr>
            <p:ph type="body" sz="quarter" idx="16" hasCustomPrompt="1"/>
          </p:nvPr>
        </p:nvSpPr>
        <p:spPr>
          <a:xfrm>
            <a:off x="8828071" y="4515507"/>
            <a:ext cx="2383440" cy="393700"/>
          </a:xfrm>
          <a:prstGeom prst="rect">
            <a:avLst/>
          </a:prstGeom>
        </p:spPr>
        <p:txBody>
          <a:bodyPr/>
          <a:lstStyle>
            <a:lvl1pPr marL="0" indent="0" algn="ctr">
              <a:buNone/>
              <a:defRPr sz="2000" b="1">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请输入你的标题</a:t>
            </a:r>
          </a:p>
        </p:txBody>
      </p:sp>
      <p:sp>
        <p:nvSpPr>
          <p:cNvPr id="44" name="文本占位符 39"/>
          <p:cNvSpPr>
            <a:spLocks noGrp="1"/>
          </p:cNvSpPr>
          <p:nvPr>
            <p:ph type="body" sz="quarter" idx="17" hasCustomPrompt="1"/>
          </p:nvPr>
        </p:nvSpPr>
        <p:spPr>
          <a:xfrm>
            <a:off x="5469588" y="3231715"/>
            <a:ext cx="2539790" cy="112162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请输入你的内容</a:t>
            </a:r>
          </a:p>
          <a:p>
            <a:pPr lvl="0"/>
            <a:endParaRPr lang="zh-CN" altLang="en-US" dirty="0"/>
          </a:p>
        </p:txBody>
      </p:sp>
      <p:sp>
        <p:nvSpPr>
          <p:cNvPr id="45" name="文本占位符 39"/>
          <p:cNvSpPr>
            <a:spLocks noGrp="1"/>
          </p:cNvSpPr>
          <p:nvPr>
            <p:ph type="body" sz="quarter" idx="18" hasCustomPrompt="1"/>
          </p:nvPr>
        </p:nvSpPr>
        <p:spPr>
          <a:xfrm>
            <a:off x="5469588" y="5135671"/>
            <a:ext cx="2539790" cy="10963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请输入你的内容</a:t>
            </a:r>
          </a:p>
          <a:p>
            <a:pPr lvl="0"/>
            <a:endParaRPr lang="zh-CN" altLang="en-US" dirty="0"/>
          </a:p>
        </p:txBody>
      </p:sp>
      <p:sp>
        <p:nvSpPr>
          <p:cNvPr id="46" name="文本占位符 39"/>
          <p:cNvSpPr>
            <a:spLocks noGrp="1"/>
          </p:cNvSpPr>
          <p:nvPr>
            <p:ph type="body" sz="quarter" idx="19" hasCustomPrompt="1"/>
          </p:nvPr>
        </p:nvSpPr>
        <p:spPr>
          <a:xfrm>
            <a:off x="8705150" y="3231715"/>
            <a:ext cx="2539790" cy="1121624"/>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请输入你的内容</a:t>
            </a:r>
          </a:p>
          <a:p>
            <a:pPr lvl="0"/>
            <a:endParaRPr lang="zh-CN" altLang="en-US" dirty="0"/>
          </a:p>
        </p:txBody>
      </p:sp>
      <p:sp>
        <p:nvSpPr>
          <p:cNvPr id="47" name="文本占位符 39"/>
          <p:cNvSpPr>
            <a:spLocks noGrp="1"/>
          </p:cNvSpPr>
          <p:nvPr>
            <p:ph type="body" sz="quarter" idx="20" hasCustomPrompt="1"/>
          </p:nvPr>
        </p:nvSpPr>
        <p:spPr>
          <a:xfrm>
            <a:off x="8705150" y="5135671"/>
            <a:ext cx="2539790" cy="1096338"/>
          </a:xfrm>
          <a:prstGeom prst="rect">
            <a:avLst/>
          </a:prstGeom>
        </p:spPr>
        <p:txBody>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sz="1800" b="0">
                <a:solidFill>
                  <a:schemeClr val="bg2">
                    <a:lumMod val="25000"/>
                  </a:schemeClr>
                </a:solidFill>
              </a:defRPr>
            </a:lvl1pPr>
            <a:lvl2pPr>
              <a:defRPr sz="2000" b="1"/>
            </a:lvl2pPr>
            <a:lvl3pPr>
              <a:defRPr sz="2000" b="1"/>
            </a:lvl3pPr>
            <a:lvl4pPr>
              <a:defRPr sz="2000" b="1"/>
            </a:lvl4pPr>
            <a:lvl5pPr>
              <a:defRPr sz="2000" b="1"/>
            </a:lvl5pPr>
          </a:lstStyle>
          <a:p>
            <a:pPr lvl="0"/>
            <a:r>
              <a:rPr lang="zh-CN" altLang="en-US" dirty="0"/>
              <a:t>请输入你的内容</a:t>
            </a:r>
            <a:endParaRPr lang="en-US" altLang="zh-CN"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请输入你的内容</a:t>
            </a:r>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defRPr/>
            </a:pPr>
            <a:r>
              <a:rPr lang="zh-CN" altLang="en-US" dirty="0"/>
              <a:t>请输入你的内容</a:t>
            </a:r>
          </a:p>
          <a:p>
            <a:pPr lvl="0"/>
            <a:endParaRPr lang="zh-CN" altLang="en-US"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参考文献">
    <p:spTree>
      <p:nvGrpSpPr>
        <p:cNvPr id="1" name=""/>
        <p:cNvGrpSpPr/>
        <p:nvPr/>
      </p:nvGrpSpPr>
      <p:grpSpPr>
        <a:xfrm>
          <a:off x="0" y="0"/>
          <a:ext cx="0" cy="0"/>
          <a:chOff x="0" y="0"/>
          <a:chExt cx="0" cy="0"/>
        </a:xfrm>
      </p:grpSpPr>
      <p:pic>
        <p:nvPicPr>
          <p:cNvPr id="3" name="图片 2" descr="图片包含 室内, 窗户, 椅子, 房间&#10;&#10;描述已自动生成"/>
          <p:cNvPicPr>
            <a:picLocks noChangeAspect="1"/>
          </p:cNvPicPr>
          <p:nvPr userDrawn="1"/>
        </p:nvPicPr>
        <p:blipFill rotWithShape="1">
          <a:blip r:embed="rId4">
            <a:alphaModFix amt="10000"/>
            <a:extLst>
              <a:ext uri="{28A0092B-C50C-407E-A947-70E740481C1C}">
                <a14:useLocalDpi xmlns:a14="http://schemas.microsoft.com/office/drawing/2010/main" val="0"/>
              </a:ext>
            </a:extLst>
          </a:blip>
          <a:srcRect t="12568" b="12568"/>
          <a:stretch>
            <a:fillRect/>
          </a:stretch>
        </p:blipFill>
        <p:spPr>
          <a:xfrm>
            <a:off x="0" y="0"/>
            <a:ext cx="12214169" cy="6858000"/>
          </a:xfrm>
          <a:prstGeom prst="rect">
            <a:avLst/>
          </a:prstGeom>
        </p:spPr>
      </p:pic>
      <p:sp>
        <p:nvSpPr>
          <p:cNvPr id="4" name="MH_Others_2"/>
          <p:cNvSpPr/>
          <p:nvPr userDrawn="1">
            <p:custDataLst>
              <p:tags r:id="rId1"/>
            </p:custDataLst>
          </p:nvPr>
        </p:nvSpPr>
        <p:spPr>
          <a:xfrm>
            <a:off x="3875419" y="344963"/>
            <a:ext cx="6131155" cy="469206"/>
          </a:xfrm>
          <a:prstGeom prst="rect">
            <a:avLst/>
          </a:prstGeom>
          <a:solidFill>
            <a:srgbClr val="173D7A"/>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5" name="MH_Others_2"/>
          <p:cNvSpPr/>
          <p:nvPr userDrawn="1">
            <p:custDataLst>
              <p:tags r:id="rId2"/>
            </p:custDataLst>
          </p:nvPr>
        </p:nvSpPr>
        <p:spPr>
          <a:xfrm>
            <a:off x="-1" y="388471"/>
            <a:ext cx="1158241" cy="425698"/>
          </a:xfrm>
          <a:prstGeom prst="rect">
            <a:avLst/>
          </a:prstGeom>
          <a:solidFill>
            <a:srgbClr val="5793CE"/>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67" tIns="34284" rIns="68567" bIns="34284" numCol="1" spcCol="0" rtlCol="0" fromWordArt="0" anchor="ctr" anchorCtr="0" forceAA="0" compatLnSpc="1">
            <a:noAutofit/>
          </a:bodyPr>
          <a:lstStyle/>
          <a:p>
            <a:endParaRPr lang="zh-CN" altLang="en-US" sz="1400" dirty="0">
              <a:solidFill>
                <a:srgbClr val="FFFFFF"/>
              </a:solidFill>
              <a:latin typeface="Arial" panose="020B0604020202020204" pitchFamily="34" charset="0"/>
              <a:ea typeface="微软雅黑" panose="020B0503020204020204" charset="-122"/>
              <a:sym typeface="Arial" panose="020B0604020202020204" pitchFamily="34" charset="0"/>
            </a:endParaRPr>
          </a:p>
        </p:txBody>
      </p:sp>
      <p:sp>
        <p:nvSpPr>
          <p:cNvPr id="6" name="文本占位符 3"/>
          <p:cNvSpPr>
            <a:spLocks noGrp="1"/>
          </p:cNvSpPr>
          <p:nvPr>
            <p:ph type="body" sz="quarter" idx="10" hasCustomPrompt="1"/>
          </p:nvPr>
        </p:nvSpPr>
        <p:spPr>
          <a:xfrm>
            <a:off x="1229119" y="411327"/>
            <a:ext cx="2590115" cy="355600"/>
          </a:xfrm>
          <a:prstGeom prst="rect">
            <a:avLst/>
          </a:prstGeom>
        </p:spPr>
        <p:txBody>
          <a:bodyPr/>
          <a:lstStyle>
            <a:lvl1pPr marL="0" indent="0">
              <a:buNone/>
              <a:defRPr sz="2000" b="1">
                <a:solidFill>
                  <a:srgbClr val="0075BF"/>
                </a:solidFill>
                <a:latin typeface="微软雅黑" panose="020B0503020204020204" charset="-122"/>
                <a:ea typeface="微软雅黑" panose="020B0503020204020204" charset="-122"/>
              </a:defRPr>
            </a:lvl1pPr>
          </a:lstStyle>
          <a:p>
            <a:r>
              <a:rPr lang="zh-CN" altLang="en-US" dirty="0"/>
              <a:t>参考文献</a:t>
            </a:r>
          </a:p>
        </p:txBody>
      </p:sp>
      <p:sp>
        <p:nvSpPr>
          <p:cNvPr id="7" name="文本占位符 5"/>
          <p:cNvSpPr>
            <a:spLocks noGrp="1"/>
          </p:cNvSpPr>
          <p:nvPr>
            <p:ph type="body" sz="quarter" idx="11" hasCustomPrompt="1"/>
          </p:nvPr>
        </p:nvSpPr>
        <p:spPr>
          <a:xfrm>
            <a:off x="1229119" y="883603"/>
            <a:ext cx="2575420" cy="325119"/>
          </a:xfrm>
          <a:prstGeom prst="rect">
            <a:avLst/>
          </a:prstGeom>
        </p:spPr>
        <p:txBody>
          <a:bodyPr/>
          <a:lstStyle>
            <a:lvl1pPr marL="0" indent="0">
              <a:buNone/>
              <a:defRPr sz="1400">
                <a:solidFill>
                  <a:srgbClr val="5793CE"/>
                </a:solidFill>
                <a:latin typeface="微软雅黑" panose="020B0503020204020204" charset="-122"/>
                <a:ea typeface="微软雅黑" panose="020B0503020204020204" charset="-122"/>
              </a:defRPr>
            </a:lvl1pPr>
          </a:lstStyle>
          <a:p>
            <a:r>
              <a:rPr lang="en-US" altLang="zh-CN" dirty="0"/>
              <a:t>Relevant Reference</a:t>
            </a:r>
          </a:p>
        </p:txBody>
      </p:sp>
      <p:pic>
        <p:nvPicPr>
          <p:cNvPr id="8" name="图片 7"/>
          <p:cNvPicPr>
            <a:picLocks noChangeAspect="1"/>
          </p:cNvPicPr>
          <p:nvPr userDrawn="1"/>
        </p:nvPicPr>
        <p:blipFill>
          <a:blip r:embed="rId5" cstate="print">
            <a:extLst>
              <a:ext uri="{28A0092B-C50C-407E-A947-70E740481C1C}">
                <a14:useLocalDpi xmlns:a14="http://schemas.microsoft.com/office/drawing/2010/main" val="0"/>
              </a:ext>
            </a:extLst>
          </a:blip>
          <a:srcRect/>
          <a:stretch>
            <a:fillRect/>
          </a:stretch>
        </p:blipFill>
        <p:spPr>
          <a:xfrm>
            <a:off x="10402684" y="169084"/>
            <a:ext cx="1426149" cy="512447"/>
          </a:xfrm>
          <a:prstGeom prst="rect">
            <a:avLst/>
          </a:prstGeom>
        </p:spPr>
      </p:pic>
      <p:sp>
        <p:nvSpPr>
          <p:cNvPr id="9" name="文本框 8"/>
          <p:cNvSpPr txBox="1"/>
          <p:nvPr userDrawn="1"/>
        </p:nvSpPr>
        <p:spPr>
          <a:xfrm>
            <a:off x="10402685" y="752937"/>
            <a:ext cx="1578855" cy="20005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700" b="0" dirty="0">
                <a:solidFill>
                  <a:srgbClr val="142E60"/>
                </a:solidFill>
              </a:rPr>
              <a:t>自 </a:t>
            </a:r>
            <a:r>
              <a:rPr lang="en-US" altLang="zh-CN" sz="700" b="0" dirty="0">
                <a:solidFill>
                  <a:srgbClr val="142E60"/>
                </a:solidFill>
              </a:rPr>
              <a:t>/ </a:t>
            </a:r>
            <a:r>
              <a:rPr lang="zh-CN" altLang="en-US" sz="700" b="0" dirty="0">
                <a:solidFill>
                  <a:srgbClr val="142E60"/>
                </a:solidFill>
              </a:rPr>
              <a:t>强 </a:t>
            </a:r>
            <a:r>
              <a:rPr lang="en-US" altLang="zh-CN" sz="700" b="0" dirty="0">
                <a:solidFill>
                  <a:srgbClr val="142E60"/>
                </a:solidFill>
              </a:rPr>
              <a:t>/ </a:t>
            </a:r>
            <a:r>
              <a:rPr lang="zh-CN" altLang="en-US" sz="700" b="0" dirty="0">
                <a:solidFill>
                  <a:srgbClr val="142E60"/>
                </a:solidFill>
              </a:rPr>
              <a:t>不 </a:t>
            </a:r>
            <a:r>
              <a:rPr lang="en-US" altLang="zh-CN" sz="700" b="0" dirty="0">
                <a:solidFill>
                  <a:srgbClr val="142E60"/>
                </a:solidFill>
              </a:rPr>
              <a:t>/ </a:t>
            </a:r>
            <a:r>
              <a:rPr lang="zh-CN" altLang="en-US" sz="700" b="0" dirty="0">
                <a:solidFill>
                  <a:srgbClr val="142E60"/>
                </a:solidFill>
              </a:rPr>
              <a:t>息   止 </a:t>
            </a:r>
            <a:r>
              <a:rPr lang="en-US" altLang="zh-CN" sz="700" b="0" dirty="0">
                <a:solidFill>
                  <a:srgbClr val="142E60"/>
                </a:solidFill>
              </a:rPr>
              <a:t>/ </a:t>
            </a:r>
            <a:r>
              <a:rPr lang="zh-CN" altLang="en-US" sz="700" b="0" dirty="0">
                <a:solidFill>
                  <a:srgbClr val="142E60"/>
                </a:solidFill>
              </a:rPr>
              <a:t>于 </a:t>
            </a:r>
            <a:r>
              <a:rPr lang="en-US" altLang="zh-CN" sz="700" b="0" dirty="0">
                <a:solidFill>
                  <a:srgbClr val="142E60"/>
                </a:solidFill>
              </a:rPr>
              <a:t>/ </a:t>
            </a:r>
            <a:r>
              <a:rPr lang="zh-CN" altLang="en-US" sz="700" b="0" dirty="0">
                <a:solidFill>
                  <a:srgbClr val="142E60"/>
                </a:solidFill>
              </a:rPr>
              <a:t>至 </a:t>
            </a:r>
            <a:r>
              <a:rPr lang="en-US" altLang="zh-CN" sz="700" b="0" dirty="0">
                <a:solidFill>
                  <a:srgbClr val="142E60"/>
                </a:solidFill>
              </a:rPr>
              <a:t>/ </a:t>
            </a:r>
            <a:r>
              <a:rPr lang="zh-CN" altLang="en-US" sz="700" b="0" dirty="0">
                <a:solidFill>
                  <a:srgbClr val="142E60"/>
                </a:solidFill>
              </a:rPr>
              <a:t>善</a:t>
            </a:r>
          </a:p>
        </p:txBody>
      </p:sp>
      <p:grpSp>
        <p:nvGrpSpPr>
          <p:cNvPr id="10" name="组合 9"/>
          <p:cNvGrpSpPr/>
          <p:nvPr userDrawn="1"/>
        </p:nvGrpSpPr>
        <p:grpSpPr>
          <a:xfrm>
            <a:off x="660400" y="1866723"/>
            <a:ext cx="9591040" cy="437912"/>
            <a:chOff x="660400" y="1866723"/>
            <a:chExt cx="9591040" cy="437912"/>
          </a:xfrm>
        </p:grpSpPr>
        <p:sp>
          <p:nvSpPr>
            <p:cNvPr id="11" name="文本框 10"/>
            <p:cNvSpPr txBox="1"/>
            <p:nvPr/>
          </p:nvSpPr>
          <p:spPr>
            <a:xfrm>
              <a:off x="660400" y="1866723"/>
              <a:ext cx="731078" cy="369332"/>
            </a:xfrm>
            <a:prstGeom prst="rect">
              <a:avLst/>
            </a:prstGeom>
            <a:noFill/>
          </p:spPr>
          <p:txBody>
            <a:bodyPr wrap="square" rtlCol="0">
              <a:spAutoFit/>
            </a:bodyPr>
            <a:lstStyle/>
            <a:p>
              <a:r>
                <a:rPr lang="zh-CN" altLang="zh-CN" b="1" kern="100" dirty="0">
                  <a:solidFill>
                    <a:srgbClr val="142E60"/>
                  </a:solidFill>
                  <a:latin typeface="+mn-ea"/>
                </a:rPr>
                <a:t>［</a:t>
              </a:r>
              <a:r>
                <a:rPr lang="en-US" altLang="zh-CN" b="1" kern="100" dirty="0">
                  <a:solidFill>
                    <a:srgbClr val="142E60"/>
                  </a:solidFill>
                  <a:latin typeface="+mn-ea"/>
                </a:rPr>
                <a:t>1</a:t>
              </a:r>
              <a:r>
                <a:rPr lang="zh-CN" altLang="zh-CN" b="1" kern="100" dirty="0">
                  <a:solidFill>
                    <a:srgbClr val="142E60"/>
                  </a:solidFill>
                  <a:latin typeface="+mn-ea"/>
                </a:rPr>
                <a:t>］</a:t>
              </a:r>
              <a:endParaRPr lang="zh-CN" altLang="zh-CN" kern="100" dirty="0">
                <a:latin typeface="+mn-ea"/>
              </a:endParaRPr>
            </a:p>
          </p:txBody>
        </p:sp>
        <p:cxnSp>
          <p:nvCxnSpPr>
            <p:cNvPr id="12" name="直接连接符 11"/>
            <p:cNvCxnSpPr/>
            <p:nvPr/>
          </p:nvCxnSpPr>
          <p:spPr>
            <a:xfrm>
              <a:off x="914400" y="2304635"/>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3" name="组合 12"/>
          <p:cNvGrpSpPr/>
          <p:nvPr userDrawn="1"/>
        </p:nvGrpSpPr>
        <p:grpSpPr>
          <a:xfrm>
            <a:off x="660400" y="2472632"/>
            <a:ext cx="9591040" cy="436010"/>
            <a:chOff x="660400" y="2472632"/>
            <a:chExt cx="9591040" cy="436010"/>
          </a:xfrm>
        </p:grpSpPr>
        <p:sp>
          <p:nvSpPr>
            <p:cNvPr id="14" name="文本框 13"/>
            <p:cNvSpPr txBox="1"/>
            <p:nvPr/>
          </p:nvSpPr>
          <p:spPr>
            <a:xfrm>
              <a:off x="660400" y="2472632"/>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2</a:t>
              </a:r>
              <a:r>
                <a:rPr lang="zh-CN" altLang="en-US" b="1" kern="100" dirty="0">
                  <a:solidFill>
                    <a:srgbClr val="142E60"/>
                  </a:solidFill>
                  <a:latin typeface="+mn-ea"/>
                </a:rPr>
                <a:t>］</a:t>
              </a:r>
              <a:endParaRPr lang="en-US" altLang="zh-CN" kern="100" dirty="0">
                <a:latin typeface="+mn-ea"/>
              </a:endParaRPr>
            </a:p>
          </p:txBody>
        </p:sp>
        <p:cxnSp>
          <p:nvCxnSpPr>
            <p:cNvPr id="15" name="直接连接符 14"/>
            <p:cNvCxnSpPr/>
            <p:nvPr/>
          </p:nvCxnSpPr>
          <p:spPr>
            <a:xfrm>
              <a:off x="914400" y="2908642"/>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6" name="组合 15"/>
          <p:cNvGrpSpPr/>
          <p:nvPr userDrawn="1"/>
        </p:nvGrpSpPr>
        <p:grpSpPr>
          <a:xfrm>
            <a:off x="660399" y="3078541"/>
            <a:ext cx="9591041" cy="434108"/>
            <a:chOff x="660399" y="3078541"/>
            <a:chExt cx="9591041" cy="434108"/>
          </a:xfrm>
        </p:grpSpPr>
        <p:sp>
          <p:nvSpPr>
            <p:cNvPr id="17" name="文本框 16"/>
            <p:cNvSpPr txBox="1"/>
            <p:nvPr/>
          </p:nvSpPr>
          <p:spPr>
            <a:xfrm>
              <a:off x="660399" y="3078541"/>
              <a:ext cx="731079"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3</a:t>
              </a:r>
              <a:r>
                <a:rPr lang="zh-CN" altLang="en-US" b="1" kern="100" dirty="0">
                  <a:solidFill>
                    <a:srgbClr val="142E60"/>
                  </a:solidFill>
                  <a:latin typeface="+mn-ea"/>
                </a:rPr>
                <a:t>］</a:t>
              </a:r>
              <a:endParaRPr lang="en-US" altLang="zh-CN" kern="100" dirty="0">
                <a:latin typeface="+mn-ea"/>
              </a:endParaRPr>
            </a:p>
          </p:txBody>
        </p:sp>
        <p:cxnSp>
          <p:nvCxnSpPr>
            <p:cNvPr id="18" name="直接连接符 17"/>
            <p:cNvCxnSpPr/>
            <p:nvPr/>
          </p:nvCxnSpPr>
          <p:spPr>
            <a:xfrm>
              <a:off x="914400" y="351264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19" name="组合 18"/>
          <p:cNvGrpSpPr/>
          <p:nvPr userDrawn="1"/>
        </p:nvGrpSpPr>
        <p:grpSpPr>
          <a:xfrm>
            <a:off x="660400" y="3684450"/>
            <a:ext cx="9591040" cy="432206"/>
            <a:chOff x="660400" y="3684450"/>
            <a:chExt cx="9591040" cy="432206"/>
          </a:xfrm>
        </p:grpSpPr>
        <p:sp>
          <p:nvSpPr>
            <p:cNvPr id="20" name="文本框 19"/>
            <p:cNvSpPr txBox="1"/>
            <p:nvPr/>
          </p:nvSpPr>
          <p:spPr>
            <a:xfrm>
              <a:off x="660400" y="3684450"/>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4</a:t>
              </a:r>
              <a:r>
                <a:rPr lang="zh-CN" altLang="en-US" b="1" kern="100" dirty="0">
                  <a:solidFill>
                    <a:srgbClr val="142E60"/>
                  </a:solidFill>
                  <a:latin typeface="+mn-ea"/>
                </a:rPr>
                <a:t>］</a:t>
              </a:r>
              <a:endParaRPr lang="en-US" altLang="zh-CN" kern="100" dirty="0">
                <a:latin typeface="+mn-ea"/>
              </a:endParaRPr>
            </a:p>
          </p:txBody>
        </p:sp>
        <p:cxnSp>
          <p:nvCxnSpPr>
            <p:cNvPr id="21" name="直接连接符 20"/>
            <p:cNvCxnSpPr/>
            <p:nvPr/>
          </p:nvCxnSpPr>
          <p:spPr>
            <a:xfrm>
              <a:off x="914400" y="4116656"/>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2" name="组合 21"/>
          <p:cNvGrpSpPr/>
          <p:nvPr userDrawn="1"/>
        </p:nvGrpSpPr>
        <p:grpSpPr>
          <a:xfrm>
            <a:off x="660400" y="4290359"/>
            <a:ext cx="9591040" cy="430304"/>
            <a:chOff x="660400" y="4290359"/>
            <a:chExt cx="9591040" cy="430304"/>
          </a:xfrm>
        </p:grpSpPr>
        <p:sp>
          <p:nvSpPr>
            <p:cNvPr id="23" name="文本框 22"/>
            <p:cNvSpPr txBox="1"/>
            <p:nvPr/>
          </p:nvSpPr>
          <p:spPr>
            <a:xfrm>
              <a:off x="660400" y="4290359"/>
              <a:ext cx="731078" cy="369332"/>
            </a:xfrm>
            <a:prstGeom prst="rect">
              <a:avLst/>
            </a:prstGeom>
            <a:noFill/>
          </p:spPr>
          <p:txBody>
            <a:bodyPr wrap="square" rtlCol="0">
              <a:spAutoFit/>
            </a:bodyPr>
            <a:lstStyle/>
            <a:p>
              <a:r>
                <a:rPr lang="zh-CN" altLang="en-US" b="1" kern="100" dirty="0">
                  <a:solidFill>
                    <a:srgbClr val="142E60"/>
                  </a:solidFill>
                  <a:latin typeface="+mn-ea"/>
                </a:rPr>
                <a:t>［</a:t>
              </a:r>
              <a:r>
                <a:rPr lang="en-US" altLang="zh-CN" b="1" kern="100" dirty="0">
                  <a:solidFill>
                    <a:srgbClr val="142E60"/>
                  </a:solidFill>
                  <a:latin typeface="+mn-ea"/>
                </a:rPr>
                <a:t>5</a:t>
              </a:r>
              <a:r>
                <a:rPr lang="zh-CN" altLang="en-US" b="1" kern="100" dirty="0">
                  <a:solidFill>
                    <a:srgbClr val="142E60"/>
                  </a:solidFill>
                  <a:latin typeface="+mn-ea"/>
                </a:rPr>
                <a:t>］</a:t>
              </a:r>
              <a:endParaRPr lang="en-US" altLang="zh-CN" kern="100" dirty="0">
                <a:latin typeface="+mn-ea"/>
              </a:endParaRPr>
            </a:p>
          </p:txBody>
        </p:sp>
        <p:cxnSp>
          <p:nvCxnSpPr>
            <p:cNvPr id="24" name="直接连接符 23"/>
            <p:cNvCxnSpPr/>
            <p:nvPr/>
          </p:nvCxnSpPr>
          <p:spPr>
            <a:xfrm>
              <a:off x="914400" y="4720663"/>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grpSp>
        <p:nvGrpSpPr>
          <p:cNvPr id="25" name="组合 24"/>
          <p:cNvGrpSpPr/>
          <p:nvPr userDrawn="1"/>
        </p:nvGrpSpPr>
        <p:grpSpPr>
          <a:xfrm>
            <a:off x="660399" y="4896270"/>
            <a:ext cx="9591041" cy="458908"/>
            <a:chOff x="660399" y="4896270"/>
            <a:chExt cx="9591041" cy="458908"/>
          </a:xfrm>
        </p:grpSpPr>
        <p:sp>
          <p:nvSpPr>
            <p:cNvPr id="26" name="文本框 25"/>
            <p:cNvSpPr txBox="1"/>
            <p:nvPr/>
          </p:nvSpPr>
          <p:spPr>
            <a:xfrm>
              <a:off x="660399" y="4896270"/>
              <a:ext cx="731079" cy="458908"/>
            </a:xfrm>
            <a:prstGeom prst="rect">
              <a:avLst/>
            </a:prstGeom>
            <a:noFill/>
          </p:spPr>
          <p:txBody>
            <a:bodyPr wrap="square" rtlCol="0">
              <a:spAutoFit/>
            </a:bodyPr>
            <a:lstStyle/>
            <a:p>
              <a:pPr>
                <a:lnSpc>
                  <a:spcPct val="150000"/>
                </a:lnSpc>
              </a:pPr>
              <a:r>
                <a:rPr lang="zh-CN" altLang="en-US" b="1" kern="100" dirty="0">
                  <a:solidFill>
                    <a:srgbClr val="142E60"/>
                  </a:solidFill>
                  <a:latin typeface="+mn-ea"/>
                </a:rPr>
                <a:t>［</a:t>
              </a:r>
              <a:r>
                <a:rPr lang="en-US" altLang="zh-CN" b="1" kern="100" dirty="0">
                  <a:solidFill>
                    <a:srgbClr val="142E60"/>
                  </a:solidFill>
                  <a:latin typeface="+mn-ea"/>
                </a:rPr>
                <a:t>6</a:t>
              </a:r>
              <a:r>
                <a:rPr lang="zh-CN" altLang="en-US" b="1" kern="100" dirty="0">
                  <a:solidFill>
                    <a:srgbClr val="142E60"/>
                  </a:solidFill>
                  <a:latin typeface="+mn-ea"/>
                </a:rPr>
                <a:t>］</a:t>
              </a:r>
              <a:endParaRPr lang="en-US" altLang="zh-CN" kern="100" dirty="0">
                <a:latin typeface="+mn-ea"/>
              </a:endParaRPr>
            </a:p>
          </p:txBody>
        </p:sp>
        <p:cxnSp>
          <p:nvCxnSpPr>
            <p:cNvPr id="27" name="直接连接符 26"/>
            <p:cNvCxnSpPr/>
            <p:nvPr/>
          </p:nvCxnSpPr>
          <p:spPr>
            <a:xfrm>
              <a:off x="914400" y="5324669"/>
              <a:ext cx="9337040" cy="0"/>
            </a:xfrm>
            <a:prstGeom prst="line">
              <a:avLst/>
            </a:prstGeom>
            <a:ln w="1270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sp>
        <p:nvSpPr>
          <p:cNvPr id="28" name="文本占位符 27"/>
          <p:cNvSpPr>
            <a:spLocks noGrp="1"/>
          </p:cNvSpPr>
          <p:nvPr>
            <p:ph type="body" sz="quarter" idx="12" hasCustomPrompt="1"/>
          </p:nvPr>
        </p:nvSpPr>
        <p:spPr>
          <a:xfrm>
            <a:off x="1391603" y="1898449"/>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2" name="文本占位符 27"/>
          <p:cNvSpPr>
            <a:spLocks noGrp="1"/>
          </p:cNvSpPr>
          <p:nvPr>
            <p:ph type="body" sz="quarter" idx="13" hasCustomPrompt="1"/>
          </p:nvPr>
        </p:nvSpPr>
        <p:spPr>
          <a:xfrm>
            <a:off x="1391478" y="2499956"/>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3" name="文本占位符 27"/>
          <p:cNvSpPr>
            <a:spLocks noGrp="1"/>
          </p:cNvSpPr>
          <p:nvPr>
            <p:ph type="body" sz="quarter" idx="14" hasCustomPrompt="1"/>
          </p:nvPr>
        </p:nvSpPr>
        <p:spPr>
          <a:xfrm>
            <a:off x="1391353" y="3101463"/>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4" name="文本占位符 27"/>
          <p:cNvSpPr>
            <a:spLocks noGrp="1"/>
          </p:cNvSpPr>
          <p:nvPr>
            <p:ph type="body" sz="quarter" idx="15" hasCustomPrompt="1"/>
          </p:nvPr>
        </p:nvSpPr>
        <p:spPr>
          <a:xfrm>
            <a:off x="1391228" y="3702970"/>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5" name="文本占位符 27"/>
          <p:cNvSpPr>
            <a:spLocks noGrp="1"/>
          </p:cNvSpPr>
          <p:nvPr>
            <p:ph type="body" sz="quarter" idx="16" hasCustomPrompt="1"/>
          </p:nvPr>
        </p:nvSpPr>
        <p:spPr>
          <a:xfrm>
            <a:off x="1391103" y="4304477"/>
            <a:ext cx="8859837" cy="314325"/>
          </a:xfrm>
          <a:prstGeom prst="rect">
            <a:avLst/>
          </a:prstGeom>
        </p:spPr>
        <p:txBody>
          <a:bodyPr/>
          <a:lstStyle>
            <a:lvl1pPr marL="0" indent="0">
              <a:buNone/>
              <a:defRPr sz="1600"/>
            </a:lvl1pPr>
          </a:lstStyle>
          <a:p>
            <a:pPr lvl="0"/>
            <a:r>
              <a:rPr lang="zh-CN" altLang="en-US" dirty="0"/>
              <a:t>请在这里输入你的参考文献</a:t>
            </a:r>
          </a:p>
        </p:txBody>
      </p:sp>
      <p:sp>
        <p:nvSpPr>
          <p:cNvPr id="36" name="文本占位符 27"/>
          <p:cNvSpPr>
            <a:spLocks noGrp="1"/>
          </p:cNvSpPr>
          <p:nvPr>
            <p:ph type="body" sz="quarter" idx="17" hasCustomPrompt="1"/>
          </p:nvPr>
        </p:nvSpPr>
        <p:spPr>
          <a:xfrm>
            <a:off x="1390978" y="4954317"/>
            <a:ext cx="8859837" cy="314325"/>
          </a:xfrm>
          <a:prstGeom prst="rect">
            <a:avLst/>
          </a:prstGeom>
        </p:spPr>
        <p:txBody>
          <a:bodyPr/>
          <a:lstStyle>
            <a:lvl1pPr marL="0" indent="0">
              <a:buNone/>
              <a:defRPr sz="1600"/>
            </a:lvl1pPr>
          </a:lstStyle>
          <a:p>
            <a:pPr lvl="0"/>
            <a:r>
              <a:rPr lang="zh-CN" altLang="en-US" dirty="0"/>
              <a:t>请在这里输入你的参考文献</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300" fill="hold"/>
                                        <p:tgtEl>
                                          <p:spTgt spid="5"/>
                                        </p:tgtEl>
                                        <p:attrNameLst>
                                          <p:attrName>ppt_x</p:attrName>
                                        </p:attrNameLst>
                                      </p:cBhvr>
                                      <p:tavLst>
                                        <p:tav tm="0">
                                          <p:val>
                                            <p:strVal val="0-#ppt_w/2"/>
                                          </p:val>
                                        </p:tav>
                                        <p:tav tm="100000">
                                          <p:val>
                                            <p:strVal val="#ppt_x"/>
                                          </p:val>
                                        </p:tav>
                                      </p:tavLst>
                                    </p:anim>
                                    <p:anim calcmode="lin" valueType="num">
                                      <p:cBhvr additive="base">
                                        <p:cTn id="8" dur="300" fill="hold"/>
                                        <p:tgtEl>
                                          <p:spTgt spid="5"/>
                                        </p:tgtEl>
                                        <p:attrNameLst>
                                          <p:attrName>ppt_y</p:attrName>
                                        </p:attrNameLst>
                                      </p:cBhvr>
                                      <p:tavLst>
                                        <p:tav tm="0">
                                          <p:val>
                                            <p:strVal val="#ppt_y"/>
                                          </p:val>
                                        </p:tav>
                                        <p:tav tm="100000">
                                          <p:val>
                                            <p:strVal val="#ppt_y"/>
                                          </p:val>
                                        </p:tav>
                                      </p:tavLst>
                                    </p:anim>
                                  </p:childTnLst>
                                </p:cTn>
                              </p:par>
                              <p:par>
                                <p:cTn id="9" presetID="2" presetClass="entr" presetSubtype="2"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anim calcmode="lin" valueType="num">
                                      <p:cBhvr additive="base">
                                        <p:cTn id="11" dur="300" fill="hold"/>
                                        <p:tgtEl>
                                          <p:spTgt spid="4"/>
                                        </p:tgtEl>
                                        <p:attrNameLst>
                                          <p:attrName>ppt_x</p:attrName>
                                        </p:attrNameLst>
                                      </p:cBhvr>
                                      <p:tavLst>
                                        <p:tav tm="0">
                                          <p:val>
                                            <p:strVal val="1+#ppt_w/2"/>
                                          </p:val>
                                        </p:tav>
                                        <p:tav tm="100000">
                                          <p:val>
                                            <p:strVal val="#ppt_x"/>
                                          </p:val>
                                        </p:tav>
                                      </p:tavLst>
                                    </p:anim>
                                    <p:anim calcmode="lin" valueType="num">
                                      <p:cBhvr additive="base">
                                        <p:cTn id="12" dur="300" fill="hold"/>
                                        <p:tgtEl>
                                          <p:spTgt spid="4"/>
                                        </p:tgtEl>
                                        <p:attrNameLst>
                                          <p:attrName>ppt_y</p:attrName>
                                        </p:attrNameLst>
                                      </p:cBhvr>
                                      <p:tavLst>
                                        <p:tav tm="0">
                                          <p:val>
                                            <p:strVal val="#ppt_y"/>
                                          </p:val>
                                        </p:tav>
                                        <p:tav tm="100000">
                                          <p:val>
                                            <p:strVal val="#ppt_y"/>
                                          </p:val>
                                        </p:tav>
                                      </p:tavLst>
                                    </p:anim>
                                  </p:childTnLst>
                                </p:cTn>
                              </p:par>
                              <p:par>
                                <p:cTn id="13" presetID="42" presetClass="entr" presetSubtype="0" fill="hold" grpId="0"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animEffect transition="in" filter="fade">
                                      <p:cBhvr>
                                        <p:cTn id="15" dur="500"/>
                                        <p:tgtEl>
                                          <p:spTgt spid="6">
                                            <p:txEl>
                                              <p:pRg st="0" end="0"/>
                                            </p:txEl>
                                          </p:spTgt>
                                        </p:tgtEl>
                                      </p:cBhvr>
                                    </p:animEffect>
                                    <p:anim calcmode="lin" valueType="num">
                                      <p:cBhvr>
                                        <p:cTn id="16"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6">
                                            <p:txEl>
                                              <p:pRg st="0" end="0"/>
                                            </p:txEl>
                                          </p:spTgt>
                                        </p:tgtEl>
                                        <p:attrNameLst>
                                          <p:attrName>ppt_y</p:attrName>
                                        </p:attrNameLst>
                                      </p:cBhvr>
                                      <p:tavLst>
                                        <p:tav tm="0">
                                          <p:val>
                                            <p:strVal val="#ppt_y+.1"/>
                                          </p:val>
                                        </p:tav>
                                        <p:tav tm="100000">
                                          <p:val>
                                            <p:strVal val="#ppt_y"/>
                                          </p:val>
                                        </p:tav>
                                      </p:tavLst>
                                    </p:anim>
                                  </p:childTnLst>
                                </p:cTn>
                              </p:par>
                              <p:par>
                                <p:cTn id="18" presetID="42" presetClass="entr" presetSubtype="0" fill="hold" grpId="0" nodeType="withEffect">
                                  <p:stCondLst>
                                    <p:cond delay="200"/>
                                  </p:stCondLst>
                                  <p:childTnLst>
                                    <p:set>
                                      <p:cBhvr>
                                        <p:cTn id="19" dur="1" fill="hold">
                                          <p:stCondLst>
                                            <p:cond delay="0"/>
                                          </p:stCondLst>
                                        </p:cTn>
                                        <p:tgtEl>
                                          <p:spTgt spid="7">
                                            <p:txEl>
                                              <p:pRg st="0" end="0"/>
                                            </p:txEl>
                                          </p:spTgt>
                                        </p:tgtEl>
                                        <p:attrNameLst>
                                          <p:attrName>style.visibility</p:attrName>
                                        </p:attrNameLst>
                                      </p:cBhvr>
                                      <p:to>
                                        <p:strVal val="visible"/>
                                      </p:to>
                                    </p:set>
                                    <p:animEffect transition="in" filter="fade">
                                      <p:cBhvr>
                                        <p:cTn id="20" dur="500"/>
                                        <p:tgtEl>
                                          <p:spTgt spid="7">
                                            <p:txEl>
                                              <p:pRg st="0" end="0"/>
                                            </p:txEl>
                                          </p:spTgt>
                                        </p:tgtEl>
                                      </p:cBhvr>
                                    </p:animEffect>
                                    <p:anim calcmode="lin" valueType="num">
                                      <p:cBhvr>
                                        <p:cTn id="21"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22" dur="5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par>
                          <p:cTn id="23" fill="hold">
                            <p:stCondLst>
                              <p:cond delay="500"/>
                            </p:stCondLst>
                            <p:childTnLst>
                              <p:par>
                                <p:cTn id="24" presetID="10" presetClass="entr" presetSubtype="0" fill="hold" nodeType="afterEffect">
                                  <p:stCondLst>
                                    <p:cond delay="0"/>
                                  </p:stCondLst>
                                  <p:childTnLst>
                                    <p:set>
                                      <p:cBhvr>
                                        <p:cTn id="25" dur="1" fill="hold">
                                          <p:stCondLst>
                                            <p:cond delay="0"/>
                                          </p:stCondLst>
                                        </p:cTn>
                                        <p:tgtEl>
                                          <p:spTgt spid="8"/>
                                        </p:tgtEl>
                                        <p:attrNameLst>
                                          <p:attrName>style.visibility</p:attrName>
                                        </p:attrNameLst>
                                      </p:cBhvr>
                                      <p:to>
                                        <p:strVal val="visible"/>
                                      </p:to>
                                    </p:set>
                                    <p:animEffect transition="in" filter="fade">
                                      <p:cBhvr>
                                        <p:cTn id="26" dur="200"/>
                                        <p:tgtEl>
                                          <p:spTgt spid="8"/>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200"/>
                                        <p:tgtEl>
                                          <p:spTgt spid="9"/>
                                        </p:tgtEl>
                                      </p:cBhvr>
                                    </p:animEffect>
                                  </p:childTnLst>
                                </p:cTn>
                              </p:par>
                            </p:childTnLst>
                          </p:cTn>
                        </p:par>
                        <p:par>
                          <p:cTn id="30" fill="hold">
                            <p:stCondLst>
                              <p:cond delay="1000"/>
                            </p:stCondLst>
                            <p:childTnLst>
                              <p:par>
                                <p:cTn id="31" presetID="22" presetClass="entr" presetSubtype="8" fill="hold" nodeType="after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250"/>
                                        <p:tgtEl>
                                          <p:spTgt spid="10"/>
                                        </p:tgtEl>
                                      </p:cBhvr>
                                    </p:animEffect>
                                  </p:childTnLst>
                                </p:cTn>
                              </p:par>
                            </p:childTnLst>
                          </p:cTn>
                        </p:par>
                        <p:par>
                          <p:cTn id="34" fill="hold">
                            <p:stCondLst>
                              <p:cond delay="1500"/>
                            </p:stCondLst>
                            <p:childTnLst>
                              <p:par>
                                <p:cTn id="35" presetID="22" presetClass="entr" presetSubtype="8" fill="hold" grpId="0" nodeType="afterEffect">
                                  <p:stCondLst>
                                    <p:cond delay="0"/>
                                  </p:stCondLst>
                                  <p:childTnLst>
                                    <p:set>
                                      <p:cBhvr>
                                        <p:cTn id="36" dur="1" fill="hold">
                                          <p:stCondLst>
                                            <p:cond delay="0"/>
                                          </p:stCondLst>
                                        </p:cTn>
                                        <p:tgtEl>
                                          <p:spTgt spid="28">
                                            <p:txEl>
                                              <p:pRg st="0" end="0"/>
                                            </p:txEl>
                                          </p:spTgt>
                                        </p:tgtEl>
                                        <p:attrNameLst>
                                          <p:attrName>style.visibility</p:attrName>
                                        </p:attrNameLst>
                                      </p:cBhvr>
                                      <p:to>
                                        <p:strVal val="visible"/>
                                      </p:to>
                                    </p:set>
                                    <p:animEffect transition="in" filter="wipe(left)">
                                      <p:cBhvr>
                                        <p:cTn id="37" dur="250"/>
                                        <p:tgtEl>
                                          <p:spTgt spid="28">
                                            <p:txEl>
                                              <p:pRg st="0" end="0"/>
                                            </p:txEl>
                                          </p:spTgt>
                                        </p:tgtEl>
                                      </p:cBhvr>
                                    </p:animEffect>
                                  </p:childTnLst>
                                </p:cTn>
                              </p:par>
                            </p:childTnLst>
                          </p:cTn>
                        </p:par>
                        <p:par>
                          <p:cTn id="38" fill="hold">
                            <p:stCondLst>
                              <p:cond delay="2000"/>
                            </p:stCondLst>
                            <p:childTnLst>
                              <p:par>
                                <p:cTn id="39" presetID="22" presetClass="entr" presetSubtype="8" fill="hold" nodeType="afterEffect">
                                  <p:stCondLst>
                                    <p:cond delay="0"/>
                                  </p:stCondLst>
                                  <p:childTnLst>
                                    <p:set>
                                      <p:cBhvr>
                                        <p:cTn id="40" dur="1" fill="hold">
                                          <p:stCondLst>
                                            <p:cond delay="0"/>
                                          </p:stCondLst>
                                        </p:cTn>
                                        <p:tgtEl>
                                          <p:spTgt spid="13"/>
                                        </p:tgtEl>
                                        <p:attrNameLst>
                                          <p:attrName>style.visibility</p:attrName>
                                        </p:attrNameLst>
                                      </p:cBhvr>
                                      <p:to>
                                        <p:strVal val="visible"/>
                                      </p:to>
                                    </p:set>
                                    <p:animEffect transition="in" filter="wipe(left)">
                                      <p:cBhvr>
                                        <p:cTn id="41" dur="250"/>
                                        <p:tgtEl>
                                          <p:spTgt spid="13"/>
                                        </p:tgtEl>
                                      </p:cBhvr>
                                    </p:animEffect>
                                  </p:childTnLst>
                                </p:cTn>
                              </p:par>
                            </p:childTnLst>
                          </p:cTn>
                        </p:par>
                        <p:par>
                          <p:cTn id="42" fill="hold">
                            <p:stCondLst>
                              <p:cond delay="2500"/>
                            </p:stCondLst>
                            <p:childTnLst>
                              <p:par>
                                <p:cTn id="43" presetID="22" presetClass="entr" presetSubtype="8" fill="hold" grpId="0" nodeType="afterEffect">
                                  <p:stCondLst>
                                    <p:cond delay="0"/>
                                  </p:stCondLst>
                                  <p:childTnLst>
                                    <p:set>
                                      <p:cBhvr>
                                        <p:cTn id="44" dur="1" fill="hold">
                                          <p:stCondLst>
                                            <p:cond delay="0"/>
                                          </p:stCondLst>
                                        </p:cTn>
                                        <p:tgtEl>
                                          <p:spTgt spid="32">
                                            <p:txEl>
                                              <p:pRg st="0" end="0"/>
                                            </p:txEl>
                                          </p:spTgt>
                                        </p:tgtEl>
                                        <p:attrNameLst>
                                          <p:attrName>style.visibility</p:attrName>
                                        </p:attrNameLst>
                                      </p:cBhvr>
                                      <p:to>
                                        <p:strVal val="visible"/>
                                      </p:to>
                                    </p:set>
                                    <p:animEffect transition="in" filter="wipe(left)">
                                      <p:cBhvr>
                                        <p:cTn id="45" dur="250"/>
                                        <p:tgtEl>
                                          <p:spTgt spid="32">
                                            <p:txEl>
                                              <p:pRg st="0" end="0"/>
                                            </p:txEl>
                                          </p:spTgt>
                                        </p:tgtEl>
                                      </p:cBhvr>
                                    </p:animEffect>
                                  </p:childTnLst>
                                </p:cTn>
                              </p:par>
                            </p:childTnLst>
                          </p:cTn>
                        </p:par>
                        <p:par>
                          <p:cTn id="46" fill="hold">
                            <p:stCondLst>
                              <p:cond delay="3000"/>
                            </p:stCondLst>
                            <p:childTnLst>
                              <p:par>
                                <p:cTn id="47" presetID="22" presetClass="entr" presetSubtype="8" fill="hold" nodeType="afterEffect">
                                  <p:stCondLst>
                                    <p:cond delay="0"/>
                                  </p:stCondLst>
                                  <p:childTnLst>
                                    <p:set>
                                      <p:cBhvr>
                                        <p:cTn id="48" dur="1" fill="hold">
                                          <p:stCondLst>
                                            <p:cond delay="0"/>
                                          </p:stCondLst>
                                        </p:cTn>
                                        <p:tgtEl>
                                          <p:spTgt spid="16"/>
                                        </p:tgtEl>
                                        <p:attrNameLst>
                                          <p:attrName>style.visibility</p:attrName>
                                        </p:attrNameLst>
                                      </p:cBhvr>
                                      <p:to>
                                        <p:strVal val="visible"/>
                                      </p:to>
                                    </p:set>
                                    <p:animEffect transition="in" filter="wipe(left)">
                                      <p:cBhvr>
                                        <p:cTn id="49" dur="250"/>
                                        <p:tgtEl>
                                          <p:spTgt spid="16"/>
                                        </p:tgtEl>
                                      </p:cBhvr>
                                    </p:animEffect>
                                  </p:childTnLst>
                                </p:cTn>
                              </p:par>
                            </p:childTnLst>
                          </p:cTn>
                        </p:par>
                        <p:par>
                          <p:cTn id="50" fill="hold">
                            <p:stCondLst>
                              <p:cond delay="3500"/>
                            </p:stCondLst>
                            <p:childTnLst>
                              <p:par>
                                <p:cTn id="51" presetID="22" presetClass="entr" presetSubtype="8" fill="hold" grpId="0" nodeType="afterEffect">
                                  <p:stCondLst>
                                    <p:cond delay="0"/>
                                  </p:stCondLst>
                                  <p:childTnLst>
                                    <p:set>
                                      <p:cBhvr>
                                        <p:cTn id="52" dur="1" fill="hold">
                                          <p:stCondLst>
                                            <p:cond delay="0"/>
                                          </p:stCondLst>
                                        </p:cTn>
                                        <p:tgtEl>
                                          <p:spTgt spid="33">
                                            <p:txEl>
                                              <p:pRg st="0" end="0"/>
                                            </p:txEl>
                                          </p:spTgt>
                                        </p:tgtEl>
                                        <p:attrNameLst>
                                          <p:attrName>style.visibility</p:attrName>
                                        </p:attrNameLst>
                                      </p:cBhvr>
                                      <p:to>
                                        <p:strVal val="visible"/>
                                      </p:to>
                                    </p:set>
                                    <p:animEffect transition="in" filter="wipe(left)">
                                      <p:cBhvr>
                                        <p:cTn id="53" dur="250"/>
                                        <p:tgtEl>
                                          <p:spTgt spid="33">
                                            <p:txEl>
                                              <p:pRg st="0" end="0"/>
                                            </p:txEl>
                                          </p:spTgt>
                                        </p:tgtEl>
                                      </p:cBhvr>
                                    </p:animEffect>
                                  </p:childTnLst>
                                </p:cTn>
                              </p:par>
                            </p:childTnLst>
                          </p:cTn>
                        </p:par>
                        <p:par>
                          <p:cTn id="54" fill="hold">
                            <p:stCondLst>
                              <p:cond delay="4000"/>
                            </p:stCondLst>
                            <p:childTnLst>
                              <p:par>
                                <p:cTn id="55" presetID="22" presetClass="entr" presetSubtype="8" fill="hold" nodeType="afterEffect">
                                  <p:stCondLst>
                                    <p:cond delay="0"/>
                                  </p:stCondLst>
                                  <p:childTnLst>
                                    <p:set>
                                      <p:cBhvr>
                                        <p:cTn id="56" dur="1" fill="hold">
                                          <p:stCondLst>
                                            <p:cond delay="0"/>
                                          </p:stCondLst>
                                        </p:cTn>
                                        <p:tgtEl>
                                          <p:spTgt spid="19"/>
                                        </p:tgtEl>
                                        <p:attrNameLst>
                                          <p:attrName>style.visibility</p:attrName>
                                        </p:attrNameLst>
                                      </p:cBhvr>
                                      <p:to>
                                        <p:strVal val="visible"/>
                                      </p:to>
                                    </p:set>
                                    <p:animEffect transition="in" filter="wipe(left)">
                                      <p:cBhvr>
                                        <p:cTn id="57" dur="250"/>
                                        <p:tgtEl>
                                          <p:spTgt spid="19"/>
                                        </p:tgtEl>
                                      </p:cBhvr>
                                    </p:animEffect>
                                  </p:childTnLst>
                                </p:cTn>
                              </p:par>
                            </p:childTnLst>
                          </p:cTn>
                        </p:par>
                        <p:par>
                          <p:cTn id="58" fill="hold">
                            <p:stCondLst>
                              <p:cond delay="4500"/>
                            </p:stCondLst>
                            <p:childTnLst>
                              <p:par>
                                <p:cTn id="59" presetID="22" presetClass="entr" presetSubtype="8" fill="hold" grpId="0" nodeType="afterEffect">
                                  <p:stCondLst>
                                    <p:cond delay="0"/>
                                  </p:stCondLst>
                                  <p:childTnLst>
                                    <p:set>
                                      <p:cBhvr>
                                        <p:cTn id="60" dur="1" fill="hold">
                                          <p:stCondLst>
                                            <p:cond delay="0"/>
                                          </p:stCondLst>
                                        </p:cTn>
                                        <p:tgtEl>
                                          <p:spTgt spid="34">
                                            <p:txEl>
                                              <p:pRg st="0" end="0"/>
                                            </p:txEl>
                                          </p:spTgt>
                                        </p:tgtEl>
                                        <p:attrNameLst>
                                          <p:attrName>style.visibility</p:attrName>
                                        </p:attrNameLst>
                                      </p:cBhvr>
                                      <p:to>
                                        <p:strVal val="visible"/>
                                      </p:to>
                                    </p:set>
                                    <p:animEffect transition="in" filter="wipe(left)">
                                      <p:cBhvr>
                                        <p:cTn id="61" dur="250"/>
                                        <p:tgtEl>
                                          <p:spTgt spid="34">
                                            <p:txEl>
                                              <p:pRg st="0" end="0"/>
                                            </p:txEl>
                                          </p:spTgt>
                                        </p:tgtEl>
                                      </p:cBhvr>
                                    </p:animEffect>
                                  </p:childTnLst>
                                </p:cTn>
                              </p:par>
                            </p:childTnLst>
                          </p:cTn>
                        </p:par>
                        <p:par>
                          <p:cTn id="62" fill="hold">
                            <p:stCondLst>
                              <p:cond delay="5000"/>
                            </p:stCondLst>
                            <p:childTnLst>
                              <p:par>
                                <p:cTn id="63" presetID="22" presetClass="entr" presetSubtype="8" fill="hold" nodeType="afterEffect">
                                  <p:stCondLst>
                                    <p:cond delay="0"/>
                                  </p:stCondLst>
                                  <p:childTnLst>
                                    <p:set>
                                      <p:cBhvr>
                                        <p:cTn id="64" dur="1" fill="hold">
                                          <p:stCondLst>
                                            <p:cond delay="0"/>
                                          </p:stCondLst>
                                        </p:cTn>
                                        <p:tgtEl>
                                          <p:spTgt spid="22"/>
                                        </p:tgtEl>
                                        <p:attrNameLst>
                                          <p:attrName>style.visibility</p:attrName>
                                        </p:attrNameLst>
                                      </p:cBhvr>
                                      <p:to>
                                        <p:strVal val="visible"/>
                                      </p:to>
                                    </p:set>
                                    <p:animEffect transition="in" filter="wipe(left)">
                                      <p:cBhvr>
                                        <p:cTn id="65" dur="250"/>
                                        <p:tgtEl>
                                          <p:spTgt spid="22"/>
                                        </p:tgtEl>
                                      </p:cBhvr>
                                    </p:animEffect>
                                  </p:childTnLst>
                                </p:cTn>
                              </p:par>
                            </p:childTnLst>
                          </p:cTn>
                        </p:par>
                        <p:par>
                          <p:cTn id="66" fill="hold">
                            <p:stCondLst>
                              <p:cond delay="5500"/>
                            </p:stCondLst>
                            <p:childTnLst>
                              <p:par>
                                <p:cTn id="67" presetID="22" presetClass="entr" presetSubtype="8" fill="hold" grpId="0" nodeType="afterEffect">
                                  <p:stCondLst>
                                    <p:cond delay="0"/>
                                  </p:stCondLst>
                                  <p:childTnLst>
                                    <p:set>
                                      <p:cBhvr>
                                        <p:cTn id="68" dur="1" fill="hold">
                                          <p:stCondLst>
                                            <p:cond delay="0"/>
                                          </p:stCondLst>
                                        </p:cTn>
                                        <p:tgtEl>
                                          <p:spTgt spid="35">
                                            <p:txEl>
                                              <p:pRg st="0" end="0"/>
                                            </p:txEl>
                                          </p:spTgt>
                                        </p:tgtEl>
                                        <p:attrNameLst>
                                          <p:attrName>style.visibility</p:attrName>
                                        </p:attrNameLst>
                                      </p:cBhvr>
                                      <p:to>
                                        <p:strVal val="visible"/>
                                      </p:to>
                                    </p:set>
                                    <p:animEffect transition="in" filter="wipe(left)">
                                      <p:cBhvr>
                                        <p:cTn id="69" dur="250"/>
                                        <p:tgtEl>
                                          <p:spTgt spid="35">
                                            <p:txEl>
                                              <p:pRg st="0" end="0"/>
                                            </p:txEl>
                                          </p:spTgt>
                                        </p:tgtEl>
                                      </p:cBhvr>
                                    </p:animEffect>
                                  </p:childTnLst>
                                </p:cTn>
                              </p:par>
                            </p:childTnLst>
                          </p:cTn>
                        </p:par>
                        <p:par>
                          <p:cTn id="70" fill="hold">
                            <p:stCondLst>
                              <p:cond delay="6000"/>
                            </p:stCondLst>
                            <p:childTnLst>
                              <p:par>
                                <p:cTn id="71" presetID="22" presetClass="entr" presetSubtype="8" fill="hold" nodeType="afterEffect">
                                  <p:stCondLst>
                                    <p:cond delay="0"/>
                                  </p:stCondLst>
                                  <p:childTnLst>
                                    <p:set>
                                      <p:cBhvr>
                                        <p:cTn id="72" dur="1" fill="hold">
                                          <p:stCondLst>
                                            <p:cond delay="0"/>
                                          </p:stCondLst>
                                        </p:cTn>
                                        <p:tgtEl>
                                          <p:spTgt spid="25"/>
                                        </p:tgtEl>
                                        <p:attrNameLst>
                                          <p:attrName>style.visibility</p:attrName>
                                        </p:attrNameLst>
                                      </p:cBhvr>
                                      <p:to>
                                        <p:strVal val="visible"/>
                                      </p:to>
                                    </p:set>
                                    <p:animEffect transition="in" filter="wipe(left)">
                                      <p:cBhvr>
                                        <p:cTn id="73" dur="250"/>
                                        <p:tgtEl>
                                          <p:spTgt spid="25"/>
                                        </p:tgtEl>
                                      </p:cBhvr>
                                    </p:animEffect>
                                  </p:childTnLst>
                                </p:cTn>
                              </p:par>
                            </p:childTnLst>
                          </p:cTn>
                        </p:par>
                        <p:par>
                          <p:cTn id="74" fill="hold">
                            <p:stCondLst>
                              <p:cond delay="6500"/>
                            </p:stCondLst>
                            <p:childTnLst>
                              <p:par>
                                <p:cTn id="75" presetID="22" presetClass="entr" presetSubtype="8" fill="hold" grpId="0" nodeType="afterEffect">
                                  <p:stCondLst>
                                    <p:cond delay="0"/>
                                  </p:stCondLst>
                                  <p:childTnLst>
                                    <p:set>
                                      <p:cBhvr>
                                        <p:cTn id="76" dur="1" fill="hold">
                                          <p:stCondLst>
                                            <p:cond delay="0"/>
                                          </p:stCondLst>
                                        </p:cTn>
                                        <p:tgtEl>
                                          <p:spTgt spid="36">
                                            <p:txEl>
                                              <p:pRg st="0" end="0"/>
                                            </p:txEl>
                                          </p:spTgt>
                                        </p:tgtEl>
                                        <p:attrNameLst>
                                          <p:attrName>style.visibility</p:attrName>
                                        </p:attrNameLst>
                                      </p:cBhvr>
                                      <p:to>
                                        <p:strVal val="visible"/>
                                      </p:to>
                                    </p:set>
                                    <p:animEffect transition="in" filter="wipe(left)">
                                      <p:cBhvr>
                                        <p:cTn id="77" dur="250"/>
                                        <p:tgtEl>
                                          <p:spTgt spid="3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build="p">
        <p:tmplLst>
          <p:tmpl lvl="1">
            <p:tnLst>
              <p:par>
                <p:cTn presetID="42" presetClass="entr" presetSubtype="0" fill="hold" nodeType="withEffect">
                  <p:stCondLst>
                    <p:cond delay="0"/>
                  </p:stCondLst>
                  <p:childTnLst>
                    <p:set>
                      <p:cBhvr>
                        <p:cTn dur="1" fill="hold">
                          <p:stCondLst>
                            <p:cond delay="0"/>
                          </p:stCondLst>
                        </p:cTn>
                        <p:tgtEl>
                          <p:spTgt spid="6"/>
                        </p:tgtEl>
                        <p:attrNameLst>
                          <p:attrName>style.visibility</p:attrName>
                        </p:attrNameLst>
                      </p:cBhvr>
                      <p:to>
                        <p:strVal val="visible"/>
                      </p:to>
                    </p:set>
                    <p:animEffect transition="in" filter="fade">
                      <p:cBhvr>
                        <p:cTn dur="500"/>
                        <p:tgtEl>
                          <p:spTgt spid="6"/>
                        </p:tgtEl>
                      </p:cBhvr>
                    </p:animEffect>
                    <p:anim calcmode="lin" valueType="num">
                      <p:cBhvr>
                        <p:cTn dur="500" fill="hold"/>
                        <p:tgtEl>
                          <p:spTgt spid="6"/>
                        </p:tgtEl>
                        <p:attrNameLst>
                          <p:attrName>ppt_x</p:attrName>
                        </p:attrNameLst>
                      </p:cBhvr>
                      <p:tavLst>
                        <p:tav tm="0">
                          <p:val>
                            <p:strVal val="#ppt_x"/>
                          </p:val>
                        </p:tav>
                        <p:tav tm="100000">
                          <p:val>
                            <p:strVal val="#ppt_x"/>
                          </p:val>
                        </p:tav>
                      </p:tavLst>
                    </p:anim>
                    <p:anim calcmode="lin" valueType="num">
                      <p:cBhvr>
                        <p:cTn dur="500" fill="hold"/>
                        <p:tgtEl>
                          <p:spTgt spid="6"/>
                        </p:tgtEl>
                        <p:attrNameLst>
                          <p:attrName>ppt_y</p:attrName>
                        </p:attrNameLst>
                      </p:cBhvr>
                      <p:tavLst>
                        <p:tav tm="0">
                          <p:val>
                            <p:strVal val="#ppt_y+.1"/>
                          </p:val>
                        </p:tav>
                        <p:tav tm="100000">
                          <p:val>
                            <p:strVal val="#ppt_y"/>
                          </p:val>
                        </p:tav>
                      </p:tavLst>
                    </p:anim>
                  </p:childTnLst>
                </p:cTn>
              </p:par>
            </p:tnLst>
          </p:tmpl>
        </p:tmplLst>
      </p:bldP>
      <p:bldP spid="7" grpId="0" build="p">
        <p:tmplLst>
          <p:tmpl lvl="1">
            <p:tnLst>
              <p:par>
                <p:cTn presetID="42" presetClass="entr" presetSubtype="0" fill="hold" nodeType="withEffect">
                  <p:stCondLst>
                    <p:cond delay="200"/>
                  </p:stCondLst>
                  <p:childTnLst>
                    <p:set>
                      <p:cBhvr>
                        <p:cTn dur="1" fill="hold">
                          <p:stCondLst>
                            <p:cond delay="0"/>
                          </p:stCondLst>
                        </p:cTn>
                        <p:tgtEl>
                          <p:spTgt spid="7"/>
                        </p:tgtEl>
                        <p:attrNameLst>
                          <p:attrName>style.visibility</p:attrName>
                        </p:attrNameLst>
                      </p:cBhvr>
                      <p:to>
                        <p:strVal val="visible"/>
                      </p:to>
                    </p:set>
                    <p:animEffect transition="in" filter="fade">
                      <p:cBhvr>
                        <p:cTn dur="500"/>
                        <p:tgtEl>
                          <p:spTgt spid="7"/>
                        </p:tgtEl>
                      </p:cBhvr>
                    </p:animEffect>
                    <p:anim calcmode="lin" valueType="num">
                      <p:cBhvr>
                        <p:cTn dur="500" fill="hold"/>
                        <p:tgtEl>
                          <p:spTgt spid="7"/>
                        </p:tgtEl>
                        <p:attrNameLst>
                          <p:attrName>ppt_x</p:attrName>
                        </p:attrNameLst>
                      </p:cBhvr>
                      <p:tavLst>
                        <p:tav tm="0">
                          <p:val>
                            <p:strVal val="#ppt_x"/>
                          </p:val>
                        </p:tav>
                        <p:tav tm="100000">
                          <p:val>
                            <p:strVal val="#ppt_x"/>
                          </p:val>
                        </p:tav>
                      </p:tavLst>
                    </p:anim>
                    <p:anim calcmode="lin" valueType="num">
                      <p:cBhvr>
                        <p:cTn dur="500" fill="hold"/>
                        <p:tgtEl>
                          <p:spTgt spid="7"/>
                        </p:tgtEl>
                        <p:attrNameLst>
                          <p:attrName>ppt_y</p:attrName>
                        </p:attrNameLst>
                      </p:cBhvr>
                      <p:tavLst>
                        <p:tav tm="0">
                          <p:val>
                            <p:strVal val="#ppt_y+.1"/>
                          </p:val>
                        </p:tav>
                        <p:tav tm="100000">
                          <p:val>
                            <p:strVal val="#ppt_y"/>
                          </p:val>
                        </p:tav>
                      </p:tavLst>
                    </p:anim>
                  </p:childTnLst>
                </p:cTn>
              </p:par>
            </p:tnLst>
          </p:tmpl>
        </p:tmplLst>
      </p:bldP>
      <p:bldP spid="9" grpId="0"/>
      <p:bldP spid="28" grpId="0" build="p">
        <p:tmplLst>
          <p:tmpl lvl="1">
            <p:tnLst>
              <p:par>
                <p:cTn presetID="22" presetClass="entr" presetSubtype="8" fill="hold" nodeType="afterEffect">
                  <p:stCondLst>
                    <p:cond delay="0"/>
                  </p:stCondLst>
                  <p:childTnLst>
                    <p:set>
                      <p:cBhvr>
                        <p:cTn dur="1" fill="hold">
                          <p:stCondLst>
                            <p:cond delay="0"/>
                          </p:stCondLst>
                        </p:cTn>
                        <p:tgtEl>
                          <p:spTgt spid="28"/>
                        </p:tgtEl>
                        <p:attrNameLst>
                          <p:attrName>style.visibility</p:attrName>
                        </p:attrNameLst>
                      </p:cBhvr>
                      <p:to>
                        <p:strVal val="visible"/>
                      </p:to>
                    </p:set>
                    <p:animEffect transition="in" filter="wipe(left)">
                      <p:cBhvr>
                        <p:cTn dur="250"/>
                        <p:tgtEl>
                          <p:spTgt spid="28"/>
                        </p:tgtEl>
                      </p:cBhvr>
                    </p:animEffect>
                  </p:childTnLst>
                </p:cTn>
              </p:par>
            </p:tnLst>
          </p:tmpl>
        </p:tmplLst>
      </p:bldP>
      <p:bldP spid="32" grpId="0" build="p">
        <p:tmplLst>
          <p:tmpl lvl="1">
            <p:tnLst>
              <p:par>
                <p:cTn presetID="22" presetClass="entr" presetSubtype="8" fill="hold" nodeType="afterEffect">
                  <p:stCondLst>
                    <p:cond delay="0"/>
                  </p:stCondLst>
                  <p:childTnLst>
                    <p:set>
                      <p:cBhvr>
                        <p:cTn dur="1" fill="hold">
                          <p:stCondLst>
                            <p:cond delay="0"/>
                          </p:stCondLst>
                        </p:cTn>
                        <p:tgtEl>
                          <p:spTgt spid="32"/>
                        </p:tgtEl>
                        <p:attrNameLst>
                          <p:attrName>style.visibility</p:attrName>
                        </p:attrNameLst>
                      </p:cBhvr>
                      <p:to>
                        <p:strVal val="visible"/>
                      </p:to>
                    </p:set>
                    <p:animEffect transition="in" filter="wipe(left)">
                      <p:cBhvr>
                        <p:cTn dur="250"/>
                        <p:tgtEl>
                          <p:spTgt spid="32"/>
                        </p:tgtEl>
                      </p:cBhvr>
                    </p:animEffect>
                  </p:childTnLst>
                </p:cTn>
              </p:par>
            </p:tnLst>
          </p:tmpl>
        </p:tmplLst>
      </p:bldP>
      <p:bldP spid="33" grpId="0" build="p">
        <p:tmplLst>
          <p:tmpl lvl="1">
            <p:tnLst>
              <p:par>
                <p:cTn presetID="22" presetClass="entr" presetSubtype="8" fill="hold" nodeType="afterEffect">
                  <p:stCondLst>
                    <p:cond delay="0"/>
                  </p:stCondLst>
                  <p:childTnLst>
                    <p:set>
                      <p:cBhvr>
                        <p:cTn dur="1" fill="hold">
                          <p:stCondLst>
                            <p:cond delay="0"/>
                          </p:stCondLst>
                        </p:cTn>
                        <p:tgtEl>
                          <p:spTgt spid="33"/>
                        </p:tgtEl>
                        <p:attrNameLst>
                          <p:attrName>style.visibility</p:attrName>
                        </p:attrNameLst>
                      </p:cBhvr>
                      <p:to>
                        <p:strVal val="visible"/>
                      </p:to>
                    </p:set>
                    <p:animEffect transition="in" filter="wipe(left)">
                      <p:cBhvr>
                        <p:cTn dur="250"/>
                        <p:tgtEl>
                          <p:spTgt spid="33"/>
                        </p:tgtEl>
                      </p:cBhvr>
                    </p:animEffect>
                  </p:childTnLst>
                </p:cTn>
              </p:par>
            </p:tnLst>
          </p:tmpl>
        </p:tmplLst>
      </p:bldP>
      <p:bldP spid="34" grpId="0" build="p">
        <p:tmplLst>
          <p:tmpl lvl="1">
            <p:tnLst>
              <p:par>
                <p:cTn presetID="22" presetClass="entr" presetSubtype="8" fill="hold" nodeType="afterEffect">
                  <p:stCondLst>
                    <p:cond delay="0"/>
                  </p:stCondLst>
                  <p:childTnLst>
                    <p:set>
                      <p:cBhvr>
                        <p:cTn dur="1" fill="hold">
                          <p:stCondLst>
                            <p:cond delay="0"/>
                          </p:stCondLst>
                        </p:cTn>
                        <p:tgtEl>
                          <p:spTgt spid="34"/>
                        </p:tgtEl>
                        <p:attrNameLst>
                          <p:attrName>style.visibility</p:attrName>
                        </p:attrNameLst>
                      </p:cBhvr>
                      <p:to>
                        <p:strVal val="visible"/>
                      </p:to>
                    </p:set>
                    <p:animEffect transition="in" filter="wipe(left)">
                      <p:cBhvr>
                        <p:cTn dur="250"/>
                        <p:tgtEl>
                          <p:spTgt spid="34"/>
                        </p:tgtEl>
                      </p:cBhvr>
                    </p:animEffect>
                  </p:childTnLst>
                </p:cTn>
              </p:par>
            </p:tnLst>
          </p:tmpl>
        </p:tmplLst>
      </p:bldP>
      <p:bldP spid="35" grpId="0" build="p">
        <p:tmplLst>
          <p:tmpl lvl="1">
            <p:tnLst>
              <p:par>
                <p:cTn presetID="22" presetClass="entr" presetSubtype="8" fill="hold" nodeType="afterEffect">
                  <p:stCondLst>
                    <p:cond delay="0"/>
                  </p:stCondLst>
                  <p:childTnLst>
                    <p:set>
                      <p:cBhvr>
                        <p:cTn dur="1" fill="hold">
                          <p:stCondLst>
                            <p:cond delay="0"/>
                          </p:stCondLst>
                        </p:cTn>
                        <p:tgtEl>
                          <p:spTgt spid="35"/>
                        </p:tgtEl>
                        <p:attrNameLst>
                          <p:attrName>style.visibility</p:attrName>
                        </p:attrNameLst>
                      </p:cBhvr>
                      <p:to>
                        <p:strVal val="visible"/>
                      </p:to>
                    </p:set>
                    <p:animEffect transition="in" filter="wipe(left)">
                      <p:cBhvr>
                        <p:cTn dur="250"/>
                        <p:tgtEl>
                          <p:spTgt spid="35"/>
                        </p:tgtEl>
                      </p:cBhvr>
                    </p:animEffect>
                  </p:childTnLst>
                </p:cTn>
              </p:par>
            </p:tnLst>
          </p:tmpl>
        </p:tmplLst>
      </p:bldP>
      <p:bldP spid="36" grpId="0" build="p">
        <p:tmplLst>
          <p:tmpl lvl="1">
            <p:tnLst>
              <p:par>
                <p:cTn presetID="22" presetClass="entr" presetSubtype="8" fill="hold" nodeType="afterEffect">
                  <p:stCondLst>
                    <p:cond delay="0"/>
                  </p:stCondLst>
                  <p:childTnLst>
                    <p:set>
                      <p:cBhvr>
                        <p:cTn dur="1" fill="hold">
                          <p:stCondLst>
                            <p:cond delay="0"/>
                          </p:stCondLst>
                        </p:cTn>
                        <p:tgtEl>
                          <p:spTgt spid="36"/>
                        </p:tgtEl>
                        <p:attrNameLst>
                          <p:attrName>style.visibility</p:attrName>
                        </p:attrNameLst>
                      </p:cBhvr>
                      <p:to>
                        <p:strVal val="visible"/>
                      </p:to>
                    </p:set>
                    <p:animEffect transition="in" filter="wipe(left)">
                      <p:cBhvr>
                        <p:cTn dur="250"/>
                        <p:tgtEl>
                          <p:spTgt spid="36"/>
                        </p:tgtEl>
                      </p:cBhvr>
                    </p:animEffect>
                  </p:childTnLst>
                </p:cTn>
              </p:par>
            </p:tnLst>
          </p:tmpl>
        </p:tmplLst>
      </p:bldP>
    </p:bldLst>
  </p:timing>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extLst>
      <p:ext uri="{BB962C8B-B14F-4D97-AF65-F5344CB8AC3E}">
        <p14:creationId xmlns:p14="http://schemas.microsoft.com/office/powerpoint/2010/main" val="3411457347"/>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extLst>
      <p:ext uri="{BB962C8B-B14F-4D97-AF65-F5344CB8AC3E}">
        <p14:creationId xmlns:p14="http://schemas.microsoft.com/office/powerpoint/2010/main" val="102339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499219565"/>
      </p:ext>
    </p:extLst>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extLst>
      <p:ext uri="{BB962C8B-B14F-4D97-AF65-F5344CB8AC3E}">
        <p14:creationId xmlns:p14="http://schemas.microsoft.com/office/powerpoint/2010/main" val="10608467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extLst>
      <p:ext uri="{BB962C8B-B14F-4D97-AF65-F5344CB8AC3E}">
        <p14:creationId xmlns:p14="http://schemas.microsoft.com/office/powerpoint/2010/main" val="36944426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extLst>
      <p:ext uri="{BB962C8B-B14F-4D97-AF65-F5344CB8AC3E}">
        <p14:creationId xmlns:p14="http://schemas.microsoft.com/office/powerpoint/2010/main" val="27454228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883A6C07-9EDB-4B3A-AD58-C7D51F73B003}" type="slidenum">
              <a:rPr lang="zh-CN"/>
              <a:t>‹#›</a:t>
            </a:fld>
            <a:endParaRPr lang="zh-CN"/>
          </a:p>
        </p:txBody>
      </p:sp>
    </p:spTree>
    <p:extLst>
      <p:ext uri="{BB962C8B-B14F-4D97-AF65-F5344CB8AC3E}">
        <p14:creationId xmlns:p14="http://schemas.microsoft.com/office/powerpoint/2010/main" val="251940319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4DED7C9A-4F0D-47BC-AF77-0547D6F96158}" type="slidenum">
              <a:rPr lang="zh-CN"/>
              <a:t>‹#›</a:t>
            </a:fld>
            <a:endParaRPr lang="zh-CN"/>
          </a:p>
        </p:txBody>
      </p:sp>
    </p:spTree>
    <p:extLst>
      <p:ext uri="{BB962C8B-B14F-4D97-AF65-F5344CB8AC3E}">
        <p14:creationId xmlns:p14="http://schemas.microsoft.com/office/powerpoint/2010/main" val="426854464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D97B3BD-D961-435A-93B1-A26A91F30FA4}" type="slidenum">
              <a:rPr lang="zh-CN"/>
              <a:t>‹#›</a:t>
            </a:fld>
            <a:endParaRPr lang="zh-CN"/>
          </a:p>
        </p:txBody>
      </p:sp>
    </p:spTree>
    <p:extLst>
      <p:ext uri="{BB962C8B-B14F-4D97-AF65-F5344CB8AC3E}">
        <p14:creationId xmlns:p14="http://schemas.microsoft.com/office/powerpoint/2010/main" val="235088980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F6F8CB0E-1047-45B3-A483-B357383901B7}" type="slidenum">
              <a:rPr lang="zh-CN"/>
              <a:t>‹#›</a:t>
            </a:fld>
            <a:endParaRPr lang="zh-CN"/>
          </a:p>
        </p:txBody>
      </p:sp>
    </p:spTree>
    <p:extLst>
      <p:ext uri="{BB962C8B-B14F-4D97-AF65-F5344CB8AC3E}">
        <p14:creationId xmlns:p14="http://schemas.microsoft.com/office/powerpoint/2010/main" val="15231465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66F33EAD-2DC5-41E2-896F-501C4377D94D}" type="slidenum">
              <a:rPr lang="zh-CN"/>
              <a:t>‹#›</a:t>
            </a:fld>
            <a:endParaRPr lang="zh-CN"/>
          </a:p>
        </p:txBody>
      </p:sp>
    </p:spTree>
    <p:extLst>
      <p:ext uri="{BB962C8B-B14F-4D97-AF65-F5344CB8AC3E}">
        <p14:creationId xmlns:p14="http://schemas.microsoft.com/office/powerpoint/2010/main" val="385868132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120101745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41717678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1659220621"/>
      </p:ext>
    </p:extLst>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extLst>
      <p:ext uri="{BB962C8B-B14F-4D97-AF65-F5344CB8AC3E}">
        <p14:creationId xmlns:p14="http://schemas.microsoft.com/office/powerpoint/2010/main" val="87800619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extLst>
      <p:ext uri="{BB962C8B-B14F-4D97-AF65-F5344CB8AC3E}">
        <p14:creationId xmlns:p14="http://schemas.microsoft.com/office/powerpoint/2010/main" val="62865639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extLst>
      <p:ext uri="{BB962C8B-B14F-4D97-AF65-F5344CB8AC3E}">
        <p14:creationId xmlns:p14="http://schemas.microsoft.com/office/powerpoint/2010/main" val="360165787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extLst>
      <p:ext uri="{BB962C8B-B14F-4D97-AF65-F5344CB8AC3E}">
        <p14:creationId xmlns:p14="http://schemas.microsoft.com/office/powerpoint/2010/main" val="331386423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extLst>
      <p:ext uri="{BB962C8B-B14F-4D97-AF65-F5344CB8AC3E}">
        <p14:creationId xmlns:p14="http://schemas.microsoft.com/office/powerpoint/2010/main" val="65563820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9A644E26-11CA-4390-8B0D-33A4D45FDBCF}" type="slidenum">
              <a:rPr lang="zh-CN"/>
              <a:t>‹#›</a:t>
            </a:fld>
            <a:endParaRPr lang="zh-CN"/>
          </a:p>
        </p:txBody>
      </p:sp>
    </p:spTree>
    <p:extLst>
      <p:ext uri="{BB962C8B-B14F-4D97-AF65-F5344CB8AC3E}">
        <p14:creationId xmlns:p14="http://schemas.microsoft.com/office/powerpoint/2010/main" val="3483265812"/>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5371423-9E31-436C-88EE-BB1FBC6D8B7B}" type="slidenum">
              <a:rPr lang="zh-CN"/>
              <a:t>‹#›</a:t>
            </a:fld>
            <a:endParaRPr lang="zh-CN"/>
          </a:p>
        </p:txBody>
      </p:sp>
    </p:spTree>
    <p:extLst>
      <p:ext uri="{BB962C8B-B14F-4D97-AF65-F5344CB8AC3E}">
        <p14:creationId xmlns:p14="http://schemas.microsoft.com/office/powerpoint/2010/main" val="35891292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3B2B1BF-F1CD-45C9-8721-A997A2366572}" type="slidenum">
              <a:rPr lang="zh-CN"/>
              <a:t>‹#›</a:t>
            </a:fld>
            <a:endParaRPr lang="zh-CN"/>
          </a:p>
        </p:txBody>
      </p:sp>
    </p:spTree>
    <p:extLst>
      <p:ext uri="{BB962C8B-B14F-4D97-AF65-F5344CB8AC3E}">
        <p14:creationId xmlns:p14="http://schemas.microsoft.com/office/powerpoint/2010/main" val="916193953"/>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43EB20AC-6F21-4545-A41F-17C9031D6150}" type="slidenum">
              <a:rPr lang="zh-CN"/>
              <a:t>‹#›</a:t>
            </a:fld>
            <a:endParaRPr lang="zh-CN"/>
          </a:p>
        </p:txBody>
      </p:sp>
    </p:spTree>
    <p:extLst>
      <p:ext uri="{BB962C8B-B14F-4D97-AF65-F5344CB8AC3E}">
        <p14:creationId xmlns:p14="http://schemas.microsoft.com/office/powerpoint/2010/main" val="172454516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8919634"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823B0D69-AB24-44A5-A7EA-D7191C8AB2A6}" type="slidenum">
              <a:rPr lang="zh-CN"/>
              <a:t>‹#›</a:t>
            </a:fld>
            <a:endParaRPr lang="zh-CN"/>
          </a:p>
        </p:txBody>
      </p:sp>
    </p:spTree>
    <p:extLst>
      <p:ext uri="{BB962C8B-B14F-4D97-AF65-F5344CB8AC3E}">
        <p14:creationId xmlns:p14="http://schemas.microsoft.com/office/powerpoint/2010/main" val="24521336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277199809"/>
      </p:ext>
    </p:extLst>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658601835"/>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158875842"/>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6"/>
            <a:ext cx="10363200" cy="1468967"/>
          </a:xfrm>
        </p:spPr>
        <p:txBody>
          <a:bodyPr/>
          <a:lstStyle/>
          <a:p>
            <a:r>
              <a:rPr lang="zh-CN" altLang="en-US"/>
              <a:t>单击此处编辑母版标题样式</a:t>
            </a:r>
            <a:endParaRPr lang="zh-CN"/>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812760" lvl="1" indent="0" algn="ctr">
              <a:buNone/>
            </a:lvl2pPr>
            <a:lvl3pPr marL="1625519" lvl="2" indent="0" algn="ctr">
              <a:buNone/>
            </a:lvl3pPr>
            <a:lvl4pPr marL="2438278" lvl="3" indent="0" algn="ctr">
              <a:buNone/>
            </a:lvl4pPr>
            <a:lvl5pPr marL="3251037" lvl="4" indent="0" algn="ctr">
              <a:buNone/>
            </a:lvl5pPr>
            <a:lvl6pPr marL="4063797" lvl="5" indent="0" algn="ctr">
              <a:buNone/>
            </a:lvl6pPr>
            <a:lvl7pPr marL="4876557" lvl="6" indent="0" algn="ctr">
              <a:buNone/>
            </a:lvl7pPr>
            <a:lvl8pPr marL="5689315" lvl="7" indent="0" algn="ctr">
              <a:buNone/>
            </a:lvl8pPr>
            <a:lvl9pPr marL="6502075" lvl="8" indent="0" algn="ctr">
              <a:buNone/>
            </a:lvl9pPr>
          </a:lstStyle>
          <a:p>
            <a:r>
              <a:rPr lang="zh-CN" altLang="en-US"/>
              <a:t>单击此处编辑母版副标题样式</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extLst>
      <p:ext uri="{BB962C8B-B14F-4D97-AF65-F5344CB8AC3E}">
        <p14:creationId xmlns:p14="http://schemas.microsoft.com/office/powerpoint/2010/main" val="148903569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extLst>
      <p:ext uri="{BB962C8B-B14F-4D97-AF65-F5344CB8AC3E}">
        <p14:creationId xmlns:p14="http://schemas.microsoft.com/office/powerpoint/2010/main" val="108704335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ltLang="en-US"/>
              <a:t>单击此处编辑母版标题样式</a:t>
            </a:r>
            <a:endParaRPr lang="zh-CN"/>
          </a:p>
        </p:txBody>
      </p:sp>
      <p:sp>
        <p:nvSpPr>
          <p:cNvPr id="3" name="文本占位符 2"/>
          <p:cNvSpPr>
            <a:spLocks noGrp="1"/>
          </p:cNvSpPr>
          <p:nvPr>
            <p:ph type="body" idx="1"/>
          </p:nvPr>
        </p:nvSpPr>
        <p:spPr>
          <a:xfrm>
            <a:off x="963084" y="2906186"/>
            <a:ext cx="10363200" cy="1500716"/>
          </a:xfrm>
        </p:spPr>
        <p:txBody>
          <a:bodyPr anchor="b"/>
          <a:lstStyle>
            <a:lvl1pPr marL="0" lvl="0" indent="0">
              <a:buNone/>
              <a:defRPr sz="2667"/>
            </a:lvl1pPr>
            <a:lvl2pPr marL="812760" lvl="1" indent="0">
              <a:buNone/>
              <a:defRPr sz="2400"/>
            </a:lvl2pPr>
            <a:lvl3pPr marL="1625519" lvl="2" indent="0">
              <a:buNone/>
              <a:defRPr sz="2133"/>
            </a:lvl3pPr>
            <a:lvl4pPr marL="2438278" lvl="3" indent="0">
              <a:buNone/>
              <a:defRPr sz="1867"/>
            </a:lvl4pPr>
            <a:lvl5pPr marL="3251037" lvl="4" indent="0">
              <a:buNone/>
              <a:defRPr sz="1867"/>
            </a:lvl5pPr>
            <a:lvl6pPr marL="4063797" lvl="5" indent="0">
              <a:buNone/>
              <a:defRPr sz="1867"/>
            </a:lvl6pPr>
            <a:lvl7pPr marL="4876557" lvl="6" indent="0">
              <a:buNone/>
              <a:defRPr sz="1867"/>
            </a:lvl7pPr>
            <a:lvl8pPr marL="5689315" lvl="7" indent="0">
              <a:buNone/>
              <a:defRPr sz="1867"/>
            </a:lvl8pPr>
            <a:lvl9pPr marL="6502075" lvl="8" indent="0">
              <a:buNone/>
              <a:defRPr sz="1867"/>
            </a:lvl9pPr>
          </a:lstStyle>
          <a:p>
            <a:pPr lvl="0"/>
            <a:r>
              <a:rPr lang="zh-CN" altLang="en-US"/>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extLst>
      <p:ext uri="{BB962C8B-B14F-4D97-AF65-F5344CB8AC3E}">
        <p14:creationId xmlns:p14="http://schemas.microsoft.com/office/powerpoint/2010/main" val="169507417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9668933" y="215902"/>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ltLang="en-US" sz="24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extLst>
      <p:ext uri="{BB962C8B-B14F-4D97-AF65-F5344CB8AC3E}">
        <p14:creationId xmlns:p14="http://schemas.microsoft.com/office/powerpoint/2010/main" val="2205188143"/>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a:srcRect t="4836" b="29471"/>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extLst>
      <p:ext uri="{BB962C8B-B14F-4D97-AF65-F5344CB8AC3E}">
        <p14:creationId xmlns:p14="http://schemas.microsoft.com/office/powerpoint/2010/main" val="4278578752"/>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70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19CE01A9-8458-46EC-B416-1AC5D0886737}" type="slidenum">
              <a:rPr lang="zh-CN"/>
              <a:t>‹#›</a:t>
            </a:fld>
            <a:endParaRPr lang="zh-CN"/>
          </a:p>
        </p:txBody>
      </p:sp>
    </p:spTree>
    <p:extLst>
      <p:ext uri="{BB962C8B-B14F-4D97-AF65-F5344CB8AC3E}">
        <p14:creationId xmlns:p14="http://schemas.microsoft.com/office/powerpoint/2010/main" val="39688320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73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DD7966A8-8BEB-4A6F-9BE7-DA30B1191586}" type="slidenum">
              <a:rPr lang="zh-CN"/>
              <a:t>‹#›</a:t>
            </a:fld>
            <a:endParaRPr lang="zh-CN"/>
          </a:p>
        </p:txBody>
      </p:sp>
    </p:spTree>
    <p:extLst>
      <p:ext uri="{BB962C8B-B14F-4D97-AF65-F5344CB8AC3E}">
        <p14:creationId xmlns:p14="http://schemas.microsoft.com/office/powerpoint/2010/main" val="4021469323"/>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74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5" y="797986"/>
            <a:ext cx="11137900" cy="543097"/>
          </a:xfrm>
          <a:prstGeom prst="rect">
            <a:avLst/>
          </a:prstGeom>
        </p:spPr>
        <p:txBody>
          <a:bodyPr>
            <a:spAutoFit/>
          </a:bodyPr>
          <a:lstStyle/>
          <a:p>
            <a:pPr marL="457178" indent="-457178"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AD6A95-45B5-42CF-B13C-7B8CA6B10B7D}" type="slidenum">
              <a:rPr lang="zh-CN"/>
              <a:t>‹#›</a:t>
            </a:fld>
            <a:endParaRPr lang="zh-CN"/>
          </a:p>
        </p:txBody>
      </p:sp>
    </p:spTree>
    <p:extLst>
      <p:ext uri="{BB962C8B-B14F-4D97-AF65-F5344CB8AC3E}">
        <p14:creationId xmlns:p14="http://schemas.microsoft.com/office/powerpoint/2010/main" val="2030876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ltLang="en-US" sz="2400">
              <a:solidFill>
                <a:srgbClr val="C00000"/>
              </a:solidFill>
            </a:endParaRPr>
          </a:p>
        </p:txBody>
      </p:sp>
      <p:pic>
        <p:nvPicPr>
          <p:cNvPr id="3" name="图片 7"/>
          <p:cNvPicPr>
            <a:picLocks noChangeAspect="1" noChangeArrowheads="1"/>
          </p:cNvPicPr>
          <p:nvPr/>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793073582"/>
      </p:ext>
    </p:extLst>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71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E0115C96-B7F2-4EC9-A9A0-38E758E649DF}" type="slidenum">
              <a:rPr lang="zh-CN"/>
              <a:t>‹#›</a:t>
            </a:fld>
            <a:endParaRPr lang="zh-CN"/>
          </a:p>
        </p:txBody>
      </p:sp>
    </p:spTree>
    <p:extLst>
      <p:ext uri="{BB962C8B-B14F-4D97-AF65-F5344CB8AC3E}">
        <p14:creationId xmlns:p14="http://schemas.microsoft.com/office/powerpoint/2010/main" val="3811166008"/>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72_标题幻灯片">
    <p:spTree>
      <p:nvGrpSpPr>
        <p:cNvPr id="1" name=""/>
        <p:cNvGrpSpPr/>
        <p:nvPr/>
      </p:nvGrpSpPr>
      <p:grpSpPr>
        <a:xfrm>
          <a:off x="0" y="0"/>
          <a:ext cx="0" cy="0"/>
          <a:chOff x="0" y="0"/>
          <a:chExt cx="0" cy="0"/>
        </a:xfrm>
      </p:grpSpPr>
      <p:sp>
        <p:nvSpPr>
          <p:cNvPr id="2" name="矩形 1"/>
          <p:cNvSpPr/>
          <p:nvPr/>
        </p:nvSpPr>
        <p:spPr>
          <a:xfrm>
            <a:off x="0" y="6540502"/>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9"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6"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a:stretch/>
        </p:blipFill>
        <p:spPr>
          <a:xfrm>
            <a:off x="8919635" y="6371167"/>
            <a:ext cx="1689100" cy="4572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8879419"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3FC4E793-5685-40B3-81CC-4A8DE5B11FDE}" type="slidenum">
              <a:rPr lang="zh-CN"/>
              <a:t>‹#›</a:t>
            </a:fld>
            <a:endParaRPr lang="zh-CN"/>
          </a:p>
        </p:txBody>
      </p:sp>
    </p:spTree>
    <p:extLst>
      <p:ext uri="{BB962C8B-B14F-4D97-AF65-F5344CB8AC3E}">
        <p14:creationId xmlns:p14="http://schemas.microsoft.com/office/powerpoint/2010/main" val="3206119137"/>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ltLang="en-US" sz="2400">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ltLang="en-US" sz="2400">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ltLang="en-US" sz="2400">
              <a:solidFill>
                <a:schemeClr val="lt1"/>
              </a:solidFill>
            </a:endParaRPr>
          </a:p>
        </p:txBody>
      </p:sp>
      <p:pic>
        <p:nvPicPr>
          <p:cNvPr id="5" name="Picture 5"/>
          <p:cNvPicPr>
            <a:picLocks noChangeAspect="1" noChangeArrowheads="1"/>
          </p:cNvPicPr>
          <p:nvPr/>
        </p:nvPicPr>
        <p:blipFill>
          <a:blip r:embed="rId2"/>
          <a:srcRect t="70982"/>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2943177416"/>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6"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211915364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preserve="1">
  <p:cSld name="标题幻灯片">
    <p:spTree>
      <p:nvGrpSpPr>
        <p:cNvPr id="1" name=""/>
        <p:cNvGrpSpPr/>
        <p:nvPr/>
      </p:nvGrpSpPr>
      <p:grpSpPr>
        <a:xfrm>
          <a:off x="0" y="0"/>
          <a:ext cx="0" cy="0"/>
          <a:chOff x="0" y="0"/>
          <a:chExt cx="0" cy="0"/>
        </a:xfrm>
      </p:grpSpPr>
      <p:sp>
        <p:nvSpPr>
          <p:cNvPr id="3074" name="Line 4"/>
          <p:cNvSpPr/>
          <p:nvPr/>
        </p:nvSpPr>
        <p:spPr>
          <a:xfrm flipV="1">
            <a:off x="366185" y="610869"/>
            <a:ext cx="11459633"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9491133" y="84685"/>
            <a:ext cx="2372784" cy="525463"/>
          </a:xfrm>
          <a:prstGeom prst="rect">
            <a:avLst/>
          </a:prstGeom>
          <a:noFill/>
          <a:ln>
            <a:noFill/>
          </a:ln>
        </p:spPr>
      </p:pic>
      <p:pic>
        <p:nvPicPr>
          <p:cNvPr id="3076" name="Picture 2"/>
          <p:cNvPicPr>
            <a:picLocks noChangeAspect="1"/>
          </p:cNvPicPr>
          <p:nvPr/>
        </p:nvPicPr>
        <p:blipFill>
          <a:blip r:embed="rId3"/>
          <a:srcRect t="13902" b="15382"/>
          <a:stretch/>
        </p:blipFill>
        <p:spPr>
          <a:xfrm>
            <a:off x="0" y="3871914"/>
            <a:ext cx="11743267" cy="2268537"/>
          </a:xfrm>
          <a:prstGeom prst="rect">
            <a:avLst/>
          </a:prstGeom>
          <a:noFill/>
          <a:ln>
            <a:noFill/>
          </a:ln>
        </p:spPr>
      </p:pic>
      <p:sp>
        <p:nvSpPr>
          <p:cNvPr id="123906" name="Rectangle 2"/>
          <p:cNvSpPr>
            <a:spLocks noGrp="1" noChangeArrowheads="1"/>
          </p:cNvSpPr>
          <p:nvPr>
            <p:ph type="ctrTitle"/>
          </p:nvPr>
        </p:nvSpPr>
        <p:spPr>
          <a:xfrm>
            <a:off x="340360" y="839154"/>
            <a:ext cx="10363200" cy="1470025"/>
          </a:xfrm>
        </p:spPr>
        <p:txBody>
          <a:bodyPr/>
          <a:lstStyle>
            <a:lvl1pPr lvl="0">
              <a:defRPr sz="3600"/>
            </a:lvl1pPr>
          </a:lstStyle>
          <a:p>
            <a:r>
              <a:rPr lang="zh-CN" altLang="en-US" strike="noStrike"/>
              <a:t>单击此处编辑母版标题样式</a:t>
            </a:r>
            <a:endParaRPr lang="en-US" strike="noStrike"/>
          </a:p>
        </p:txBody>
      </p:sp>
      <p:sp>
        <p:nvSpPr>
          <p:cNvPr id="123907" name="Rectangle 3"/>
          <p:cNvSpPr>
            <a:spLocks noGrp="1" noChangeArrowheads="1"/>
          </p:cNvSpPr>
          <p:nvPr>
            <p:ph type="subTitle" idx="1"/>
          </p:nvPr>
        </p:nvSpPr>
        <p:spPr>
          <a:xfrm>
            <a:off x="912285" y="3213100"/>
            <a:ext cx="10367433" cy="720725"/>
          </a:xfrm>
        </p:spPr>
        <p:txBody>
          <a:bodyPr/>
          <a:lstStyle>
            <a:lvl1pPr marL="0" lvl="0" indent="0">
              <a:buFont typeface="Wingdings" charset="2"/>
              <a:buNone/>
            </a:lvl1pPr>
          </a:lstStyle>
          <a:p>
            <a:r>
              <a:rPr lang="zh-CN" altLang="en-US" strike="noStrike"/>
              <a:t>单击此处编辑母版副标题样式</a:t>
            </a:r>
            <a:endParaRPr lang="en-US" strike="noStrike"/>
          </a:p>
        </p:txBody>
      </p:sp>
    </p:spTree>
    <p:extLst>
      <p:ext uri="{BB962C8B-B14F-4D97-AF65-F5344CB8AC3E}">
        <p14:creationId xmlns:p14="http://schemas.microsoft.com/office/powerpoint/2010/main" val="3254100674"/>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Tree>
    <p:extLst>
      <p:ext uri="{BB962C8B-B14F-4D97-AF65-F5344CB8AC3E}">
        <p14:creationId xmlns:p14="http://schemas.microsoft.com/office/powerpoint/2010/main" val="70117687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243417" y="1361440"/>
            <a:ext cx="11582400" cy="4491037"/>
          </a:xfrm>
        </p:spPr>
        <p:txBody>
          <a:bodyPr vert="horz" wrap="square" lIns="91440" tIns="45720" rIns="91440" bIns="45720" numCol="1" anchor="t" anchorCtr="0"/>
          <a:lstStyle/>
          <a:p>
            <a:pPr marL="231134" lvl="0" indent="-231134" algn="l" defTabSz="1219170">
              <a:lnSpc>
                <a:spcPct val="100000"/>
              </a:lnSpc>
              <a:spcBef>
                <a:spcPct val="20000"/>
              </a:spcBef>
              <a:spcAft>
                <a:spcPct val="0"/>
              </a:spcAft>
              <a:buClr>
                <a:schemeClr val="accent1"/>
              </a:buClr>
              <a:buSzPct val="60000"/>
              <a:buFont typeface="Wingdings" charset="2"/>
              <a:buChar char="n"/>
            </a:pPr>
            <a:r>
              <a:rPr lang="zh-CN" altLang="en-US" sz="1600" b="0" i="0" u="none" strike="noStrike" kern="0" spc="0" baseline="0">
                <a:ln>
                  <a:noFill/>
                </a:ln>
                <a:solidFill>
                  <a:schemeClr val="tx1"/>
                </a:solidFill>
                <a:effectLst/>
                <a:latin typeface="Arial"/>
                <a:ea typeface="宋体"/>
              </a:rPr>
              <a:t>单击图标添加表格</a:t>
            </a:r>
          </a:p>
        </p:txBody>
      </p:sp>
      <p:sp>
        <p:nvSpPr>
          <p:cNvPr id="9" name="燕尾形 5"/>
          <p:cNvSpPr/>
          <p:nvPr/>
        </p:nvSpPr>
        <p:spPr>
          <a:xfrm>
            <a:off x="380365" y="86995"/>
            <a:ext cx="5121275" cy="417829"/>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600" b="1">
              <a:solidFill>
                <a:srgbClr val="FFFFFF"/>
              </a:solidFill>
              <a:latin typeface="微软雅黑"/>
              <a:ea typeface="微软雅黑"/>
            </a:endParaRPr>
          </a:p>
        </p:txBody>
      </p:sp>
      <p:sp>
        <p:nvSpPr>
          <p:cNvPr id="2" name="文本框 1"/>
          <p:cNvSpPr txBox="1"/>
          <p:nvPr/>
        </p:nvSpPr>
        <p:spPr>
          <a:xfrm>
            <a:off x="714373" y="121563"/>
            <a:ext cx="2428875" cy="369332"/>
          </a:xfrm>
          <a:prstGeom prst="rect">
            <a:avLst/>
          </a:prstGeom>
          <a:noFill/>
        </p:spPr>
        <p:txBody>
          <a:bodyPr wrap="square">
            <a:spAutoFit/>
          </a:bodyPr>
          <a:lstStyle/>
          <a:p>
            <a:pPr marL="0" lvl="0" indent="0" algn="l" defTabSz="1219170">
              <a:lnSpc>
                <a:spcPct val="100000"/>
              </a:lnSpc>
              <a:spcBef>
                <a:spcPts val="0"/>
              </a:spcBef>
              <a:spcAft>
                <a:spcPts val="0"/>
              </a:spcAft>
              <a:tabLst/>
            </a:pPr>
            <a:r>
              <a:rPr lang="zh-CN" altLang="en-US" sz="1800">
                <a:latin typeface="OPPOSans B"/>
                <a:ea typeface="OPPOSans B"/>
              </a:rPr>
              <a:t>联合实验室进展</a:t>
            </a:r>
          </a:p>
        </p:txBody>
      </p:sp>
    </p:spTree>
    <p:extLst>
      <p:ext uri="{BB962C8B-B14F-4D97-AF65-F5344CB8AC3E}">
        <p14:creationId xmlns:p14="http://schemas.microsoft.com/office/powerpoint/2010/main" val="184795964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13" name="文本占位符 12"/>
          <p:cNvSpPr>
            <a:spLocks noGrp="1"/>
          </p:cNvSpPr>
          <p:nvPr>
            <p:ph type="body" idx="12"/>
          </p:nvPr>
        </p:nvSpPr>
        <p:spPr>
          <a:xfrm>
            <a:off x="388145" y="1712119"/>
            <a:ext cx="11420996" cy="4599781"/>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zh-CN"/>
          </a:p>
        </p:txBody>
      </p:sp>
      <p:sp>
        <p:nvSpPr>
          <p:cNvPr id="9" name="文本占位符 8"/>
          <p:cNvSpPr>
            <a:spLocks noGrp="1"/>
          </p:cNvSpPr>
          <p:nvPr>
            <p:ph type="body" idx="14" hasCustomPrompt="1"/>
          </p:nvPr>
        </p:nvSpPr>
        <p:spPr>
          <a:xfrm>
            <a:off x="1454149" y="6394451"/>
            <a:ext cx="4410075" cy="292100"/>
          </a:xfrm>
        </p:spPr>
        <p:txBody>
          <a:bodyPr>
            <a:normAutofit/>
          </a:bodyPr>
          <a:lstStyle>
            <a:lvl1pPr lvl="0">
              <a:defRPr sz="949"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821270399"/>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914400" y="2131485"/>
            <a:ext cx="10363200" cy="1468967"/>
          </a:xfrm>
        </p:spPr>
        <p:txBody>
          <a:bodyPr/>
          <a:lstStyle/>
          <a:p>
            <a:r>
              <a:rPr lang="zh-CN"/>
              <a:t>单击此处编辑母版标题样式</a:t>
            </a:r>
          </a:p>
        </p:txBody>
      </p:sp>
      <p:sp>
        <p:nvSpPr>
          <p:cNvPr id="3" name="副标题 2"/>
          <p:cNvSpPr>
            <a:spLocks noGrp="1"/>
          </p:cNvSpPr>
          <p:nvPr>
            <p:ph type="subTitle" idx="1"/>
          </p:nvPr>
        </p:nvSpPr>
        <p:spPr>
          <a:xfrm>
            <a:off x="1828800" y="3886200"/>
            <a:ext cx="8534400" cy="175260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extLst>
      <p:ext uri="{BB962C8B-B14F-4D97-AF65-F5344CB8AC3E}">
        <p14:creationId xmlns:p14="http://schemas.microsoft.com/office/powerpoint/2010/main" val="1764046522"/>
      </p:ext>
    </p:extLst>
  </p:cSld>
  <p:clrMapOvr>
    <a:masterClrMapping/>
  </p:clrMapOvr>
  <p:transition/>
</p:sldLayout>
</file>

<file path=ppt/slideLayouts/slideLayout59.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extLst>
      <p:ext uri="{BB962C8B-B14F-4D97-AF65-F5344CB8AC3E}">
        <p14:creationId xmlns:p14="http://schemas.microsoft.com/office/powerpoint/2010/main" val="3731993897"/>
      </p:ext>
    </p:extLst>
  </p:cSld>
  <p:clrMapOvr>
    <a:masterClrMapping/>
  </p:clrMapOvr>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1120913572"/>
      </p:ext>
    </p:extLst>
  </p:cSld>
  <p:clrMapOvr>
    <a:masterClrMapping/>
  </p:clrMapOvr>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0"/>
            <a:ext cx="10363200" cy="1363133"/>
          </a:xfrm>
        </p:spPr>
        <p:txBody>
          <a:bodyPr anchor="t"/>
          <a:lstStyle>
            <a:lvl1pPr lvl="0" algn="l">
              <a:defRPr sz="5333" b="1"/>
            </a:lvl1pPr>
          </a:lstStyle>
          <a:p>
            <a:r>
              <a:rPr lang="zh-CN"/>
              <a:t>单击此处编辑母版标题样式</a:t>
            </a:r>
          </a:p>
        </p:txBody>
      </p:sp>
      <p:sp>
        <p:nvSpPr>
          <p:cNvPr id="3" name="文本占位符 2"/>
          <p:cNvSpPr>
            <a:spLocks noGrp="1"/>
          </p:cNvSpPr>
          <p:nvPr>
            <p:ph type="body" idx="1"/>
          </p:nvPr>
        </p:nvSpPr>
        <p:spPr>
          <a:xfrm>
            <a:off x="963084" y="2906185"/>
            <a:ext cx="10363200" cy="1500716"/>
          </a:xfrm>
        </p:spPr>
        <p:txBody>
          <a:bodyPr anchor="b"/>
          <a:lstStyle>
            <a:lvl1pPr marL="0" lvl="0" indent="0">
              <a:buNone/>
              <a:defRPr sz="2667"/>
            </a:lvl1pPr>
            <a:lvl2pPr marL="609585" lvl="1" indent="0">
              <a:buNone/>
              <a:defRPr sz="2400"/>
            </a:lvl2pPr>
            <a:lvl3pPr marL="1219170" lvl="2" indent="0">
              <a:buNone/>
              <a:defRPr sz="2133"/>
            </a:lvl3pPr>
            <a:lvl4pPr marL="1828754" lvl="3" indent="0">
              <a:buNone/>
              <a:defRPr sz="1867"/>
            </a:lvl4pPr>
            <a:lvl5pPr marL="2438339" lvl="4" indent="0">
              <a:buNone/>
              <a:defRPr sz="1867"/>
            </a:lvl5pPr>
            <a:lvl6pPr marL="3047924" lvl="5" indent="0">
              <a:buNone/>
              <a:defRPr sz="1867"/>
            </a:lvl6pPr>
            <a:lvl7pPr marL="3657509" lvl="6" indent="0">
              <a:buNone/>
              <a:defRPr sz="1867"/>
            </a:lvl7pPr>
            <a:lvl8pPr marL="4267093" lvl="7" indent="0">
              <a:buNone/>
              <a:defRPr sz="1867"/>
            </a:lvl8pPr>
            <a:lvl9pPr marL="4876678" lvl="8" indent="0">
              <a:buNone/>
              <a:defRPr sz="1867"/>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extLst>
      <p:ext uri="{BB962C8B-B14F-4D97-AF65-F5344CB8AC3E}">
        <p14:creationId xmlns:p14="http://schemas.microsoft.com/office/powerpoint/2010/main" val="3936350257"/>
      </p:ext>
    </p:extLst>
  </p:cSld>
  <p:clrMapOvr>
    <a:masterClrMapping/>
  </p:clrMapOvr>
  <p:transition/>
</p:sldLayout>
</file>

<file path=ppt/slideLayouts/slideLayout61.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9668933" y="215901"/>
            <a:ext cx="2152651" cy="463551"/>
          </a:xfrm>
          <a:prstGeom prst="rect">
            <a:avLst/>
          </a:prstGeom>
          <a:noFill/>
          <a:ln>
            <a:noFill/>
          </a:ln>
        </p:spPr>
      </p:pic>
      <p:cxnSp>
        <p:nvCxnSpPr>
          <p:cNvPr id="3" name="直接连接符 2"/>
          <p:cNvCxnSpPr/>
          <p:nvPr/>
        </p:nvCxnSpPr>
        <p:spPr>
          <a:xfrm>
            <a:off x="527051" y="842433"/>
            <a:ext cx="11279716" cy="0"/>
          </a:xfrm>
          <a:prstGeom prst="line">
            <a:avLst/>
          </a:prstGeom>
          <a:ln w="12700">
            <a:solidFill>
              <a:schemeClr val="accent2">
                <a:lumMod val="75000"/>
              </a:schemeClr>
            </a:solidFill>
            <a:prstDash val="solid"/>
          </a:ln>
        </p:spPr>
      </p:cxnSp>
      <p:sp>
        <p:nvSpPr>
          <p:cNvPr id="4" name="矩形 3"/>
          <p:cNvSpPr/>
          <p:nvPr/>
        </p:nvSpPr>
        <p:spPr>
          <a:xfrm>
            <a:off x="14817" y="6500284"/>
            <a:ext cx="12192000" cy="338667"/>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extLst>
      <p:ext uri="{BB962C8B-B14F-4D97-AF65-F5344CB8AC3E}">
        <p14:creationId xmlns:p14="http://schemas.microsoft.com/office/powerpoint/2010/main" val="2972874647"/>
      </p:ext>
    </p:extLst>
  </p:cSld>
  <p:clrMapOvr>
    <a:masterClrMapping/>
  </p:clrMapOvr>
  <p:transition/>
</p:sldLayout>
</file>

<file path=ppt/slideLayouts/slideLayout62.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4817" y="6250518"/>
            <a:ext cx="12192000" cy="594783"/>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3575051" y="421217"/>
            <a:ext cx="5041900" cy="12700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extLst>
      <p:ext uri="{BB962C8B-B14F-4D97-AF65-F5344CB8AC3E}">
        <p14:creationId xmlns:p14="http://schemas.microsoft.com/office/powerpoint/2010/main" val="3762083618"/>
      </p:ext>
    </p:extLst>
  </p:cSld>
  <p:clrMapOvr>
    <a:masterClrMapping/>
  </p:clrMapOvr>
  <p:transition/>
</p:sldLayout>
</file>

<file path=ppt/slideLayouts/slideLayout63.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昨天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A7421A49-5667-41F8-BE17-1B845396D5DB}" type="slidenum">
              <a:rPr lang="zh-CN"/>
              <a:t>‹#›</a:t>
            </a:fld>
            <a:endParaRPr lang="zh-CN"/>
          </a:p>
        </p:txBody>
      </p:sp>
    </p:spTree>
    <p:extLst>
      <p:ext uri="{BB962C8B-B14F-4D97-AF65-F5344CB8AC3E}">
        <p14:creationId xmlns:p14="http://schemas.microsoft.com/office/powerpoint/2010/main" val="603913710"/>
      </p:ext>
    </p:extLst>
  </p:cSld>
  <p:clrMapOvr>
    <a:masterClrMapping/>
  </p:clrMapOvr>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1373524242"/>
      </p:ext>
    </p:extLst>
  </p:cSld>
  <p:clrMapOvr>
    <a:masterClrMapping/>
  </p:clrMapOvr>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3547146086"/>
      </p:ext>
    </p:extLst>
  </p:cSld>
  <p:clrMapOvr>
    <a:masterClrMapping/>
  </p:clrMapOvr>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4226560835"/>
      </p:ext>
    </p:extLst>
  </p:cSld>
  <p:clrMapOvr>
    <a:masterClrMapping/>
  </p:clrMapOvr>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8919634" y="6371167"/>
            <a:ext cx="1689100" cy="4572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266418AD-6F9A-4D71-B11D-DEB52ADAFDED}" type="slidenum">
              <a:rPr lang="zh-CN"/>
              <a:t>‹#›</a:t>
            </a:fld>
            <a:endParaRPr lang="zh-CN"/>
          </a:p>
        </p:txBody>
      </p:sp>
    </p:spTree>
    <p:extLst>
      <p:ext uri="{BB962C8B-B14F-4D97-AF65-F5344CB8AC3E}">
        <p14:creationId xmlns:p14="http://schemas.microsoft.com/office/powerpoint/2010/main" val="1107670613"/>
      </p:ext>
    </p:extLst>
  </p:cSld>
  <p:clrMapOvr>
    <a:masterClrMapping/>
  </p:clrMapOvr>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6731000"/>
            <a:ext cx="12192000" cy="12700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338667"/>
            <a:ext cx="12192000" cy="1991784"/>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338667"/>
            <a:ext cx="12192000" cy="1490133"/>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755900"/>
            <a:ext cx="12192000" cy="1991784"/>
          </a:xfrm>
          <a:prstGeom prst="rect">
            <a:avLst/>
          </a:prstGeom>
          <a:noFill/>
          <a:ln>
            <a:noFill/>
          </a:ln>
        </p:spPr>
      </p:pic>
      <p:sp>
        <p:nvSpPr>
          <p:cNvPr id="6" name="Slide Number Placeholder 5"/>
          <p:cNvSpPr>
            <a:spLocks noGrp="1"/>
          </p:cNvSpPr>
          <p:nvPr>
            <p:ph type="sldNum" idx="10"/>
          </p:nvPr>
        </p:nvSpPr>
        <p:spPr>
          <a:xfrm>
            <a:off x="11303000" y="6508751"/>
            <a:ext cx="518584" cy="184149"/>
          </a:xfrm>
        </p:spPr>
        <p:txBody>
          <a:bodyPr lIns="0" tIns="0" rIns="0" bIns="0" anchor="t"/>
          <a:lstStyle>
            <a:lvl1pPr lvl="0" algn="ctr">
              <a:defRPr sz="12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extLst>
      <p:ext uri="{BB962C8B-B14F-4D97-AF65-F5344CB8AC3E}">
        <p14:creationId xmlns:p14="http://schemas.microsoft.com/office/powerpoint/2010/main" val="3550263603"/>
      </p:ext>
    </p:extLst>
  </p:cSld>
  <p:clrMapOvr>
    <a:masterClrMapping/>
  </p:clrMapOvr>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388145" y="1712119"/>
            <a:ext cx="11420996" cy="4599781"/>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454151" y="6394451"/>
            <a:ext cx="4410075" cy="292100"/>
          </a:xfrm>
        </p:spPr>
        <p:txBody>
          <a:bodyPr>
            <a:normAutofit/>
          </a:bodyPr>
          <a:lstStyle>
            <a:lvl1pPr lvl="0">
              <a:defRPr sz="951"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46414217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今天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02386B43-1405-4E8E-813D-472D21B2C6EF}" type="slidenum">
              <a:rPr lang="zh-CN"/>
              <a:t>‹#›</a:t>
            </a:fld>
            <a:endParaRPr lang="zh-CN"/>
          </a:p>
        </p:txBody>
      </p:sp>
    </p:spTree>
    <p:extLst>
      <p:ext uri="{BB962C8B-B14F-4D97-AF65-F5344CB8AC3E}">
        <p14:creationId xmlns:p14="http://schemas.microsoft.com/office/powerpoint/2010/main" val="1917275225"/>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1"/>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588434" y="797985"/>
            <a:ext cx="11137900" cy="543097"/>
          </a:xfrm>
          <a:prstGeom prst="rect">
            <a:avLst/>
          </a:prstGeom>
        </p:spPr>
        <p:txBody>
          <a:bodyPr>
            <a:spAutoFit/>
          </a:bodyPr>
          <a:lstStyle/>
          <a:p>
            <a:pPr marL="457189" indent="-457189" algn="just">
              <a:lnSpc>
                <a:spcPct val="120000"/>
              </a:lnSpc>
              <a:spcAft>
                <a:spcPts val="0"/>
              </a:spcAft>
              <a:buFont typeface="Wingdings" charset="2"/>
              <a:buChar char="n"/>
            </a:pPr>
            <a:r>
              <a:rPr lang="zh-CN" altLang="en-US" sz="2667" b="1" kern="100">
                <a:solidFill>
                  <a:schemeClr val="accent1">
                    <a:lumMod val="50000"/>
                  </a:schemeClr>
                </a:solidFill>
                <a:latin typeface="微软雅黑"/>
                <a:ea typeface="微软雅黑"/>
              </a:rPr>
              <a:t>哈工大的</a:t>
            </a:r>
            <a:r>
              <a:rPr lang="zh-CN" altLang="en-US" sz="2667" b="1" kern="100">
                <a:solidFill>
                  <a:srgbClr val="C00000"/>
                </a:solidFill>
                <a:latin typeface="微软雅黑"/>
                <a:ea typeface="微软雅黑"/>
              </a:rPr>
              <a:t>明天</a:t>
            </a:r>
            <a:endParaRPr lang="en-US" sz="2667"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9105900" y="6483351"/>
            <a:ext cx="2844800" cy="366183"/>
          </a:xfrm>
        </p:spPr>
        <p:txBody>
          <a:bodyPr/>
          <a:lstStyle/>
          <a:p>
            <a:fld id="{6183FDC7-D04F-4C48-ADCE-652D6AA1EF83}" type="slidenum">
              <a:rPr lang="zh-CN"/>
              <a:t>‹#›</a:t>
            </a:fld>
            <a:endParaRPr lang="zh-CN"/>
          </a:p>
        </p:txBody>
      </p:sp>
    </p:spTree>
    <p:extLst>
      <p:ext uri="{BB962C8B-B14F-4D97-AF65-F5344CB8AC3E}">
        <p14:creationId xmlns:p14="http://schemas.microsoft.com/office/powerpoint/2010/main" val="221040042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6540501"/>
            <a:ext cx="12192000" cy="317500"/>
          </a:xfrm>
          <a:prstGeom prst="rect">
            <a:avLst/>
          </a:prstGeom>
          <a:pattFill prst="dkHorz">
            <a:fgClr>
              <a:srgbClr val="8A1520"/>
            </a:fgClr>
            <a:bgClr>
              <a:schemeClr val="bg1"/>
            </a:bgClr>
          </a:pattFill>
          <a:ln>
            <a:noFill/>
          </a:ln>
        </p:spPr>
        <p:txBody>
          <a:bodyPr/>
          <a:lstStyle/>
          <a:p>
            <a:endParaRPr lang="zh-CN" altLang="en-US" sz="2400">
              <a:solidFill>
                <a:schemeClr val="tx1"/>
              </a:solidFill>
              <a:latin typeface="Arial"/>
            </a:endParaRPr>
          </a:p>
        </p:txBody>
      </p:sp>
      <p:sp>
        <p:nvSpPr>
          <p:cNvPr id="3" name="矩形 2"/>
          <p:cNvSpPr/>
          <p:nvPr/>
        </p:nvSpPr>
        <p:spPr>
          <a:xfrm>
            <a:off x="8879418" y="6333067"/>
            <a:ext cx="3312583" cy="527051"/>
          </a:xfrm>
          <a:prstGeom prst="rect">
            <a:avLst/>
          </a:prstGeom>
          <a:solidFill>
            <a:srgbClr val="8A1520"/>
          </a:solidFill>
          <a:ln>
            <a:noFill/>
          </a:ln>
        </p:spPr>
        <p:txBody>
          <a:bodyPr/>
          <a:lstStyle/>
          <a:p>
            <a:endParaRPr lang="zh-CN" altLang="en-US" sz="2400">
              <a:solidFill>
                <a:schemeClr val="tx1"/>
              </a:solidFill>
              <a:latin typeface="Arial"/>
            </a:endParaRPr>
          </a:p>
        </p:txBody>
      </p:sp>
      <p:cxnSp>
        <p:nvCxnSpPr>
          <p:cNvPr id="4" name="直接连接符 3"/>
          <p:cNvCxnSpPr/>
          <p:nvPr/>
        </p:nvCxnSpPr>
        <p:spPr>
          <a:xfrm>
            <a:off x="0" y="793751"/>
            <a:ext cx="12192000" cy="0"/>
          </a:xfrm>
          <a:prstGeom prst="line">
            <a:avLst/>
          </a:prstGeom>
          <a:ln w="9525">
            <a:solidFill>
              <a:srgbClr val="8A1520"/>
            </a:solidFill>
            <a:prstDash val="solid"/>
          </a:ln>
        </p:spPr>
      </p:cxnSp>
      <p:sp>
        <p:nvSpPr>
          <p:cNvPr id="5" name="流程图: 手动操作 4"/>
          <p:cNvSpPr/>
          <p:nvPr/>
        </p:nvSpPr>
        <p:spPr>
          <a:xfrm rot="10800000">
            <a:off x="8113185" y="6333067"/>
            <a:ext cx="3306233" cy="527051"/>
          </a:xfrm>
          <a:prstGeom prst="flowChartManualOperation">
            <a:avLst/>
          </a:prstGeom>
          <a:solidFill>
            <a:schemeClr val="accent1">
              <a:lumMod val="50000"/>
            </a:schemeClr>
          </a:solidFill>
          <a:ln>
            <a:noFill/>
          </a:ln>
        </p:spPr>
        <p:txBody>
          <a:bodyPr/>
          <a:lstStyle/>
          <a:p>
            <a:endParaRPr lang="zh-CN" altLang="en-US" sz="2400">
              <a:solidFill>
                <a:schemeClr val="tx1"/>
              </a:solidFill>
              <a:latin typeface="Arial"/>
            </a:endParaRPr>
          </a:p>
        </p:txBody>
      </p:sp>
      <p:pic>
        <p:nvPicPr>
          <p:cNvPr id="6" name="图片 10"/>
          <p:cNvPicPr>
            <a:picLocks noChangeAspect="1" noChangeArrowheads="1"/>
          </p:cNvPicPr>
          <p:nvPr/>
        </p:nvPicPr>
        <p:blipFill>
          <a:blip r:embed="rId2" cstate="print">
            <a:lum bright="70000" contrast="-70000"/>
          </a:blip>
          <a:srcRect/>
          <a:stretch>
            <a:fillRect/>
          </a:stretch>
        </p:blipFill>
        <p:spPr>
          <a:xfrm>
            <a:off x="8919634" y="6371167"/>
            <a:ext cx="1689100" cy="457200"/>
          </a:xfrm>
          <a:prstGeom prst="rect">
            <a:avLst/>
          </a:prstGeom>
          <a:noFill/>
          <a:ln>
            <a:noFill/>
          </a:ln>
        </p:spPr>
      </p:pic>
      <p:sp>
        <p:nvSpPr>
          <p:cNvPr id="7" name="矩形 10"/>
          <p:cNvSpPr>
            <a:spLocks noChangeArrowheads="1"/>
          </p:cNvSpPr>
          <p:nvPr/>
        </p:nvSpPr>
        <p:spPr>
          <a:xfrm>
            <a:off x="586318" y="146051"/>
            <a:ext cx="9061449" cy="584775"/>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3200" b="1">
                <a:solidFill>
                  <a:srgbClr val="C00000"/>
                </a:solidFill>
                <a:effectLst>
                  <a:outerShdw blurRad="38100" dist="38100" dir="2700000" algn="tl">
                    <a:srgbClr val="C0C0C0"/>
                  </a:outerShdw>
                </a:effectLst>
                <a:latin typeface="微软雅黑"/>
                <a:ea typeface="微软雅黑"/>
              </a:rPr>
              <a:t>1. </a:t>
            </a:r>
            <a:r>
              <a:rPr lang="zh-CN" altLang="en-US" sz="32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cstate="print">
            <a:clrChange>
              <a:clrFrom>
                <a:srgbClr val="8A1025"/>
              </a:clrFrom>
              <a:clrTo>
                <a:srgbClr val="8A1025">
                  <a:alpha val="0"/>
                </a:srgbClr>
              </a:clrTo>
            </a:clrChange>
          </a:blip>
          <a:srcRect t="4836" b="45502"/>
          <a:stretch>
            <a:fillRect/>
          </a:stretch>
        </p:blipFill>
        <p:spPr>
          <a:xfrm>
            <a:off x="8879418" y="402167"/>
            <a:ext cx="3024716" cy="575733"/>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9105900" y="6483351"/>
            <a:ext cx="2844800" cy="366183"/>
          </a:xfrm>
        </p:spPr>
        <p:txBody>
          <a:bodyPr/>
          <a:lstStyle/>
          <a:p>
            <a:fld id="{B7C7ADB0-93AD-4236-858F-3DBD1C0AB6F0}" type="slidenum">
              <a:rPr lang="zh-CN"/>
              <a:t>‹#›</a:t>
            </a:fld>
            <a:endParaRPr lang="zh-CN"/>
          </a:p>
        </p:txBody>
      </p:sp>
    </p:spTree>
    <p:extLst>
      <p:ext uri="{BB962C8B-B14F-4D97-AF65-F5344CB8AC3E}">
        <p14:creationId xmlns:p14="http://schemas.microsoft.com/office/powerpoint/2010/main" val="3477112044"/>
      </p:ext>
    </p:extLst>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5.xml"/><Relationship Id="rId13" Type="http://schemas.openxmlformats.org/officeDocument/2006/relationships/theme" Target="../theme/theme2.xml"/><Relationship Id="rId3" Type="http://schemas.openxmlformats.org/officeDocument/2006/relationships/slideLayout" Target="../slideLayouts/slideLayout20.xml"/><Relationship Id="rId7" Type="http://schemas.openxmlformats.org/officeDocument/2006/relationships/slideLayout" Target="../slideLayouts/slideLayout24.xml"/><Relationship Id="rId12" Type="http://schemas.openxmlformats.org/officeDocument/2006/relationships/slideLayout" Target="../slideLayouts/slideLayout29.xml"/><Relationship Id="rId2" Type="http://schemas.openxmlformats.org/officeDocument/2006/relationships/slideLayout" Target="../slideLayouts/slideLayout19.xml"/><Relationship Id="rId1" Type="http://schemas.openxmlformats.org/officeDocument/2006/relationships/slideLayout" Target="../slideLayouts/slideLayout18.xml"/><Relationship Id="rId6" Type="http://schemas.openxmlformats.org/officeDocument/2006/relationships/slideLayout" Target="../slideLayouts/slideLayout23.xml"/><Relationship Id="rId11" Type="http://schemas.openxmlformats.org/officeDocument/2006/relationships/slideLayout" Target="../slideLayouts/slideLayout28.xml"/><Relationship Id="rId5" Type="http://schemas.openxmlformats.org/officeDocument/2006/relationships/slideLayout" Target="../slideLayouts/slideLayout22.xml"/><Relationship Id="rId10" Type="http://schemas.openxmlformats.org/officeDocument/2006/relationships/slideLayout" Target="../slideLayouts/slideLayout27.xml"/><Relationship Id="rId4" Type="http://schemas.openxmlformats.org/officeDocument/2006/relationships/slideLayout" Target="../slideLayouts/slideLayout21.xml"/><Relationship Id="rId9" Type="http://schemas.openxmlformats.org/officeDocument/2006/relationships/slideLayout" Target="../slideLayouts/slideLayout26.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7.xml"/><Relationship Id="rId13" Type="http://schemas.openxmlformats.org/officeDocument/2006/relationships/theme" Target="../theme/theme3.xml"/><Relationship Id="rId3" Type="http://schemas.openxmlformats.org/officeDocument/2006/relationships/slideLayout" Target="../slideLayouts/slideLayout32.xml"/><Relationship Id="rId7" Type="http://schemas.openxmlformats.org/officeDocument/2006/relationships/slideLayout" Target="../slideLayouts/slideLayout36.xml"/><Relationship Id="rId12" Type="http://schemas.openxmlformats.org/officeDocument/2006/relationships/slideLayout" Target="../slideLayouts/slideLayout41.xml"/><Relationship Id="rId2" Type="http://schemas.openxmlformats.org/officeDocument/2006/relationships/slideLayout" Target="../slideLayouts/slideLayout31.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1" Type="http://schemas.openxmlformats.org/officeDocument/2006/relationships/slideLayout" Target="../slideLayouts/slideLayout40.xml"/><Relationship Id="rId5" Type="http://schemas.openxmlformats.org/officeDocument/2006/relationships/slideLayout" Target="../slideLayouts/slideLayout34.xml"/><Relationship Id="rId10" Type="http://schemas.openxmlformats.org/officeDocument/2006/relationships/slideLayout" Target="../slideLayouts/slideLayout39.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9.xml"/><Relationship Id="rId13" Type="http://schemas.openxmlformats.org/officeDocument/2006/relationships/theme" Target="../theme/theme4.xml"/><Relationship Id="rId3" Type="http://schemas.openxmlformats.org/officeDocument/2006/relationships/slideLayout" Target="../slideLayouts/slideLayout44.xml"/><Relationship Id="rId7" Type="http://schemas.openxmlformats.org/officeDocument/2006/relationships/slideLayout" Target="../slideLayouts/slideLayout48.xml"/><Relationship Id="rId12" Type="http://schemas.openxmlformats.org/officeDocument/2006/relationships/slideLayout" Target="../slideLayouts/slideLayout53.xml"/><Relationship Id="rId2" Type="http://schemas.openxmlformats.org/officeDocument/2006/relationships/slideLayout" Target="../slideLayouts/slideLayout43.xml"/><Relationship Id="rId1" Type="http://schemas.openxmlformats.org/officeDocument/2006/relationships/slideLayout" Target="../slideLayouts/slideLayout42.xml"/><Relationship Id="rId6" Type="http://schemas.openxmlformats.org/officeDocument/2006/relationships/slideLayout" Target="../slideLayouts/slideLayout47.xml"/><Relationship Id="rId11" Type="http://schemas.openxmlformats.org/officeDocument/2006/relationships/slideLayout" Target="../slideLayouts/slideLayout52.xml"/><Relationship Id="rId5" Type="http://schemas.openxmlformats.org/officeDocument/2006/relationships/slideLayout" Target="../slideLayouts/slideLayout46.xml"/><Relationship Id="rId10" Type="http://schemas.openxmlformats.org/officeDocument/2006/relationships/slideLayout" Target="../slideLayouts/slideLayout51.xml"/><Relationship Id="rId4" Type="http://schemas.openxmlformats.org/officeDocument/2006/relationships/slideLayout" Target="../slideLayouts/slideLayout45.xml"/><Relationship Id="rId9" Type="http://schemas.openxmlformats.org/officeDocument/2006/relationships/slideLayout" Target="../slideLayouts/slideLayout50.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6.xml"/><Relationship Id="rId2" Type="http://schemas.openxmlformats.org/officeDocument/2006/relationships/slideLayout" Target="../slideLayouts/slideLayout55.xml"/><Relationship Id="rId1" Type="http://schemas.openxmlformats.org/officeDocument/2006/relationships/slideLayout" Target="../slideLayouts/slideLayout54.xml"/><Relationship Id="rId6" Type="http://schemas.openxmlformats.org/officeDocument/2006/relationships/image" Target="../media/image13.png"/><Relationship Id="rId5" Type="http://schemas.openxmlformats.org/officeDocument/2006/relationships/theme" Target="../theme/theme5.xml"/><Relationship Id="rId4"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6.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bwMode="auto">
      <p:bgPr>
        <a:blipFill rotWithShape="1">
          <a:blip r:embed="rId19">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1225534054"/>
      </p:ext>
    </p:extLst>
  </p:cSld>
  <p:clrMap bg1="lt1" tx1="dk1" bg2="lt2" tx2="dk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 id="2147483673" r:id="rId13"/>
    <p:sldLayoutId id="2147483653" r:id="rId14"/>
    <p:sldLayoutId id="2147483654" r:id="rId15"/>
    <p:sldLayoutId id="2147483655" r:id="rId16"/>
    <p:sldLayoutId id="2147483656" r:id="rId17"/>
  </p:sldLayoutIdLst>
  <p:transition/>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E0AEE27-7687-463F-8B61-A3B14B0A0B4A}" type="slidenum">
              <a:rPr lang="zh-CN"/>
              <a:t>‹#›</a:t>
            </a:fld>
            <a:endParaRPr lang="zh-CN"/>
          </a:p>
        </p:txBody>
      </p:sp>
    </p:spTree>
    <p:extLst>
      <p:ext uri="{BB962C8B-B14F-4D97-AF65-F5344CB8AC3E}">
        <p14:creationId xmlns:p14="http://schemas.microsoft.com/office/powerpoint/2010/main" val="36266699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46CA1F34-64BF-43C4-8E64-78EC09648AC6}" type="slidenum">
              <a:rPr lang="zh-CN"/>
              <a:t>‹#›</a:t>
            </a:fld>
            <a:endParaRPr lang="zh-CN"/>
          </a:p>
        </p:txBody>
      </p:sp>
    </p:spTree>
    <p:extLst>
      <p:ext uri="{BB962C8B-B14F-4D97-AF65-F5344CB8AC3E}">
        <p14:creationId xmlns:p14="http://schemas.microsoft.com/office/powerpoint/2010/main" val="4149495376"/>
      </p:ext>
    </p:extLst>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lvl="0" algn="ctr" eaLnBrk="1" hangingPunct="1">
        <a:spcBef>
          <a:spcPct val="0"/>
        </a:spcBef>
        <a:spcAft>
          <a:spcPct val="0"/>
        </a:spcAft>
        <a:defRPr sz="5867">
          <a:solidFill>
            <a:schemeClr val="tx1"/>
          </a:solidFill>
          <a:latin typeface="Calibri"/>
          <a:ea typeface="宋体"/>
        </a:defRPr>
      </a:lvl1pPr>
      <a:lvl2pPr lvl="1" algn="ctr" eaLnBrk="1" hangingPunct="1">
        <a:spcBef>
          <a:spcPct val="0"/>
        </a:spcBef>
        <a:spcAft>
          <a:spcPct val="0"/>
        </a:spcAft>
        <a:defRPr sz="5867">
          <a:solidFill>
            <a:schemeClr val="tx1"/>
          </a:solidFill>
          <a:latin typeface="Calibri"/>
          <a:ea typeface="宋体"/>
        </a:defRPr>
      </a:lvl2pPr>
      <a:lvl3pPr lvl="2" algn="ctr" eaLnBrk="1" hangingPunct="1">
        <a:spcBef>
          <a:spcPct val="0"/>
        </a:spcBef>
        <a:spcAft>
          <a:spcPct val="0"/>
        </a:spcAft>
        <a:defRPr sz="5867">
          <a:solidFill>
            <a:schemeClr val="tx1"/>
          </a:solidFill>
          <a:latin typeface="Calibri"/>
          <a:ea typeface="宋体"/>
        </a:defRPr>
      </a:lvl3pPr>
      <a:lvl4pPr lvl="3" algn="ctr" eaLnBrk="1" hangingPunct="1">
        <a:spcBef>
          <a:spcPct val="0"/>
        </a:spcBef>
        <a:spcAft>
          <a:spcPct val="0"/>
        </a:spcAft>
        <a:defRPr sz="5867">
          <a:solidFill>
            <a:schemeClr val="tx1"/>
          </a:solidFill>
          <a:latin typeface="Calibri"/>
          <a:ea typeface="宋体"/>
        </a:defRPr>
      </a:lvl4pPr>
      <a:lvl5pPr lvl="4" algn="ctr" eaLnBrk="1" hangingPunct="1">
        <a:spcBef>
          <a:spcPct val="0"/>
        </a:spcBef>
        <a:spcAft>
          <a:spcPct val="0"/>
        </a:spcAft>
        <a:defRPr sz="5867">
          <a:solidFill>
            <a:schemeClr val="tx1"/>
          </a:solidFill>
          <a:latin typeface="Calibri"/>
          <a:ea typeface="宋体"/>
        </a:defRPr>
      </a:lvl5pPr>
      <a:lvl6pPr marL="609585" lvl="5" algn="ctr" eaLnBrk="1" hangingPunct="1">
        <a:spcBef>
          <a:spcPct val="0"/>
        </a:spcBef>
        <a:spcAft>
          <a:spcPct val="0"/>
        </a:spcAft>
        <a:defRPr sz="5867">
          <a:solidFill>
            <a:schemeClr val="tx1"/>
          </a:solidFill>
          <a:latin typeface="Calibri"/>
          <a:ea typeface="宋体"/>
        </a:defRPr>
      </a:lvl6pPr>
      <a:lvl7pPr marL="1219170" lvl="6" algn="ctr" eaLnBrk="1" hangingPunct="1">
        <a:spcBef>
          <a:spcPct val="0"/>
        </a:spcBef>
        <a:spcAft>
          <a:spcPct val="0"/>
        </a:spcAft>
        <a:defRPr sz="5867">
          <a:solidFill>
            <a:schemeClr val="tx1"/>
          </a:solidFill>
          <a:latin typeface="Calibri"/>
          <a:ea typeface="宋体"/>
        </a:defRPr>
      </a:lvl7pPr>
      <a:lvl8pPr marL="1828754" lvl="7" algn="ctr" eaLnBrk="1" hangingPunct="1">
        <a:spcBef>
          <a:spcPct val="0"/>
        </a:spcBef>
        <a:spcAft>
          <a:spcPct val="0"/>
        </a:spcAft>
        <a:defRPr sz="5867">
          <a:solidFill>
            <a:schemeClr val="tx1"/>
          </a:solidFill>
          <a:latin typeface="Calibri"/>
          <a:ea typeface="宋体"/>
        </a:defRPr>
      </a:lvl8pPr>
      <a:lvl9pPr marL="2438339" lvl="8" algn="ctr" eaLnBrk="1" hangingPunct="1">
        <a:spcBef>
          <a:spcPct val="0"/>
        </a:spcBef>
        <a:spcAft>
          <a:spcPct val="0"/>
        </a:spcAft>
        <a:defRPr sz="5867">
          <a:solidFill>
            <a:schemeClr val="tx1"/>
          </a:solidFill>
          <a:latin typeface="Calibri"/>
          <a:ea typeface="宋体"/>
        </a:defRPr>
      </a:lvl9pPr>
    </p:titleStyle>
    <p:bodyStyle>
      <a:lvl1pPr marL="457189" lvl="0" indent="-457189" algn="l" eaLnBrk="1" hangingPunct="1">
        <a:spcBef>
          <a:spcPct val="20000"/>
        </a:spcBef>
        <a:spcAft>
          <a:spcPct val="0"/>
        </a:spcAft>
        <a:buFont typeface="Arial" charset="0"/>
        <a:buChar char="•"/>
        <a:defRPr sz="4267">
          <a:solidFill>
            <a:schemeClr val="tx1"/>
          </a:solidFill>
          <a:latin typeface="Calibri"/>
          <a:ea typeface="宋体"/>
        </a:defRPr>
      </a:lvl1pPr>
      <a:lvl2pPr marL="990575" lvl="1" indent="-380990" algn="l" eaLnBrk="1" hangingPunct="1">
        <a:spcBef>
          <a:spcPct val="20000"/>
        </a:spcBef>
        <a:spcAft>
          <a:spcPct val="0"/>
        </a:spcAft>
        <a:buFont typeface="Arial" charset="0"/>
        <a:buChar char="–"/>
        <a:defRPr sz="3733">
          <a:solidFill>
            <a:schemeClr val="tx1"/>
          </a:solidFill>
          <a:latin typeface="Calibri"/>
          <a:ea typeface="宋体"/>
        </a:defRPr>
      </a:lvl2pPr>
      <a:lvl3pPr marL="1523962" lvl="2" indent="-304792" algn="l" eaLnBrk="1" hangingPunct="1">
        <a:spcBef>
          <a:spcPct val="20000"/>
        </a:spcBef>
        <a:spcAft>
          <a:spcPct val="0"/>
        </a:spcAft>
        <a:buFont typeface="Arial" charset="0"/>
        <a:buChar char="•"/>
        <a:defRPr sz="3200">
          <a:solidFill>
            <a:schemeClr val="tx1"/>
          </a:solidFill>
          <a:latin typeface="Calibri"/>
          <a:ea typeface="宋体"/>
        </a:defRPr>
      </a:lvl3pPr>
      <a:lvl4pPr marL="2133547" lvl="3" indent="-304792" algn="l" eaLnBrk="1" hangingPunct="1">
        <a:spcBef>
          <a:spcPct val="20000"/>
        </a:spcBef>
        <a:spcAft>
          <a:spcPct val="0"/>
        </a:spcAft>
        <a:buFont typeface="Arial" charset="0"/>
        <a:buChar char="–"/>
        <a:defRPr sz="2667">
          <a:solidFill>
            <a:schemeClr val="tx1"/>
          </a:solidFill>
          <a:latin typeface="Calibri"/>
          <a:ea typeface="宋体"/>
        </a:defRPr>
      </a:lvl4pPr>
      <a:lvl5pPr marL="2743131" lvl="4" indent="-304792" algn="l" eaLnBrk="1" hangingPunct="1">
        <a:spcBef>
          <a:spcPct val="20000"/>
        </a:spcBef>
        <a:spcAft>
          <a:spcPct val="0"/>
        </a:spcAft>
        <a:buFont typeface="Arial" charset="0"/>
        <a:buChar char="»"/>
        <a:defRPr sz="2667">
          <a:solidFill>
            <a:schemeClr val="tx1"/>
          </a:solidFill>
          <a:latin typeface="Calibri"/>
          <a:ea typeface="宋体"/>
        </a:defRPr>
      </a:lvl5pPr>
      <a:lvl6pPr marL="3352716" lvl="5" indent="-304792" algn="l" eaLnBrk="1" hangingPunct="1">
        <a:spcBef>
          <a:spcPct val="20000"/>
        </a:spcBef>
        <a:spcAft>
          <a:spcPct val="0"/>
        </a:spcAft>
        <a:buFont typeface="Arial" charset="0"/>
        <a:buChar char="»"/>
        <a:defRPr sz="2667">
          <a:solidFill>
            <a:schemeClr val="tx1"/>
          </a:solidFill>
          <a:latin typeface="Calibri"/>
          <a:ea typeface="宋体"/>
        </a:defRPr>
      </a:lvl6pPr>
      <a:lvl7pPr marL="3962301" lvl="6" indent="-304792" algn="l" eaLnBrk="1" hangingPunct="1">
        <a:spcBef>
          <a:spcPct val="20000"/>
        </a:spcBef>
        <a:spcAft>
          <a:spcPct val="0"/>
        </a:spcAft>
        <a:buFont typeface="Arial" charset="0"/>
        <a:buChar char="»"/>
        <a:defRPr sz="2667">
          <a:solidFill>
            <a:schemeClr val="tx1"/>
          </a:solidFill>
          <a:latin typeface="Calibri"/>
          <a:ea typeface="宋体"/>
        </a:defRPr>
      </a:lvl7pPr>
      <a:lvl8pPr marL="4571886" lvl="7" indent="-304792" algn="l" eaLnBrk="1" hangingPunct="1">
        <a:spcBef>
          <a:spcPct val="20000"/>
        </a:spcBef>
        <a:spcAft>
          <a:spcPct val="0"/>
        </a:spcAft>
        <a:buFont typeface="Arial" charset="0"/>
        <a:buChar char="»"/>
        <a:defRPr sz="2667">
          <a:solidFill>
            <a:schemeClr val="tx1"/>
          </a:solidFill>
          <a:latin typeface="Calibri"/>
          <a:ea typeface="宋体"/>
        </a:defRPr>
      </a:lvl8pPr>
      <a:lvl9pPr marL="5181470" lvl="8" indent="-304792" algn="l" eaLnBrk="1" hangingPunct="1">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eaLnBrk="1" hangingPunct="1">
        <a:defRPr sz="2400" kern="1200">
          <a:solidFill>
            <a:schemeClr val="tx1"/>
          </a:solidFill>
          <a:latin typeface="Calibri"/>
          <a:ea typeface="宋体"/>
        </a:defRPr>
      </a:lvl1pPr>
      <a:lvl2pPr marL="609585" lvl="1" algn="l" defTabSz="1219170" eaLnBrk="1" hangingPunct="1">
        <a:defRPr sz="2400" kern="1200">
          <a:solidFill>
            <a:schemeClr val="tx1"/>
          </a:solidFill>
          <a:latin typeface="Calibri"/>
          <a:ea typeface="宋体"/>
        </a:defRPr>
      </a:lvl2pPr>
      <a:lvl3pPr marL="1219170" lvl="2" algn="l" defTabSz="1219170" eaLnBrk="1" hangingPunct="1">
        <a:defRPr sz="2400" kern="1200">
          <a:solidFill>
            <a:schemeClr val="tx1"/>
          </a:solidFill>
          <a:latin typeface="Calibri"/>
          <a:ea typeface="宋体"/>
        </a:defRPr>
      </a:lvl3pPr>
      <a:lvl4pPr marL="1828754" lvl="3" algn="l" defTabSz="1219170" eaLnBrk="1" hangingPunct="1">
        <a:defRPr sz="2400" kern="1200">
          <a:solidFill>
            <a:schemeClr val="tx1"/>
          </a:solidFill>
          <a:latin typeface="Calibri"/>
          <a:ea typeface="宋体"/>
        </a:defRPr>
      </a:lvl4pPr>
      <a:lvl5pPr marL="2438339" lvl="4" algn="l" defTabSz="1219170" eaLnBrk="1" hangingPunct="1">
        <a:defRPr sz="2400" kern="1200">
          <a:solidFill>
            <a:schemeClr val="tx1"/>
          </a:solidFill>
          <a:latin typeface="Calibri"/>
          <a:ea typeface="宋体"/>
        </a:defRPr>
      </a:lvl5pPr>
      <a:lvl6pPr marL="3047924" lvl="5" algn="l" defTabSz="1219170" eaLnBrk="1" hangingPunct="1">
        <a:defRPr sz="2400" kern="1200">
          <a:solidFill>
            <a:schemeClr val="tx1"/>
          </a:solidFill>
          <a:latin typeface="Calibri"/>
          <a:ea typeface="宋体"/>
        </a:defRPr>
      </a:lvl6pPr>
      <a:lvl7pPr marL="3657509" lvl="6" algn="l" defTabSz="1219170" eaLnBrk="1" hangingPunct="1">
        <a:defRPr sz="2400" kern="1200">
          <a:solidFill>
            <a:schemeClr val="tx1"/>
          </a:solidFill>
          <a:latin typeface="Calibri"/>
          <a:ea typeface="宋体"/>
        </a:defRPr>
      </a:lvl7pPr>
      <a:lvl8pPr marL="4267093" lvl="7" algn="l" defTabSz="1219170" eaLnBrk="1" hangingPunct="1">
        <a:defRPr sz="2400" kern="1200">
          <a:solidFill>
            <a:schemeClr val="tx1"/>
          </a:solidFill>
          <a:latin typeface="Calibri"/>
          <a:ea typeface="宋体"/>
        </a:defRPr>
      </a:lvl8pPr>
      <a:lvl9pPr marL="4876678" lvl="8" algn="l" defTabSz="1219170" eaLnBrk="1" hangingPunct="1">
        <a:defRPr sz="24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2"/>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2B865F8E-C9A6-450B-A9C7-5798BE3FFA29}" type="slidenum">
              <a:rPr lang="zh-CN"/>
              <a:t>‹#›</a:t>
            </a:fld>
            <a:endParaRPr lang="zh-CN"/>
          </a:p>
        </p:txBody>
      </p:sp>
    </p:spTree>
    <p:extLst>
      <p:ext uri="{BB962C8B-B14F-4D97-AF65-F5344CB8AC3E}">
        <p14:creationId xmlns:p14="http://schemas.microsoft.com/office/powerpoint/2010/main" val="2322439423"/>
      </p:ext>
    </p:extLst>
  </p:cSld>
  <p:clrMap bg1="lt1" tx1="dk1" bg2="lt2" tx2="dk2" accent1="accent1" accent2="accent2" accent3="accent3" accent4="accent4" accent5="accent5" accent6="accent6" hlink="hlink" folHlink="folHlink"/>
  <p:sldLayoutIdLst>
    <p:sldLayoutId id="2147483701" r:id="rId1"/>
    <p:sldLayoutId id="2147483702" r:id="rId2"/>
    <p:sldLayoutId id="2147483703" r:id="rId3"/>
    <p:sldLayoutId id="2147483704" r:id="rId4"/>
    <p:sldLayoutId id="2147483705" r:id="rId5"/>
    <p:sldLayoutId id="2147483706" r:id="rId6"/>
    <p:sldLayoutId id="2147483707" r:id="rId7"/>
    <p:sldLayoutId id="2147483708" r:id="rId8"/>
    <p:sldLayoutId id="2147483709" r:id="rId9"/>
    <p:sldLayoutId id="2147483710" r:id="rId10"/>
    <p:sldLayoutId id="2147483711" r:id="rId11"/>
    <p:sldLayoutId id="2147483712" r:id="rId12"/>
  </p:sldLayoutIdLst>
  <p:txStyles>
    <p:titleStyle>
      <a:lvl1pPr lvl="0" algn="ctr" eaLnBrk="1" hangingPunct="1">
        <a:spcBef>
          <a:spcPct val="0"/>
        </a:spcBef>
        <a:spcAft>
          <a:spcPct val="0"/>
        </a:spcAft>
        <a:defRPr sz="7822">
          <a:solidFill>
            <a:schemeClr val="tx1"/>
          </a:solidFill>
          <a:latin typeface="Calibri"/>
          <a:ea typeface="宋体"/>
        </a:defRPr>
      </a:lvl1pPr>
      <a:lvl2pPr lvl="1" algn="ctr" eaLnBrk="1" hangingPunct="1">
        <a:spcBef>
          <a:spcPct val="0"/>
        </a:spcBef>
        <a:spcAft>
          <a:spcPct val="0"/>
        </a:spcAft>
        <a:defRPr sz="7822">
          <a:solidFill>
            <a:schemeClr val="tx1"/>
          </a:solidFill>
          <a:latin typeface="Calibri"/>
          <a:ea typeface="宋体"/>
        </a:defRPr>
      </a:lvl2pPr>
      <a:lvl3pPr lvl="2" algn="ctr" eaLnBrk="1" hangingPunct="1">
        <a:spcBef>
          <a:spcPct val="0"/>
        </a:spcBef>
        <a:spcAft>
          <a:spcPct val="0"/>
        </a:spcAft>
        <a:defRPr sz="7822">
          <a:solidFill>
            <a:schemeClr val="tx1"/>
          </a:solidFill>
          <a:latin typeface="Calibri"/>
          <a:ea typeface="宋体"/>
        </a:defRPr>
      </a:lvl3pPr>
      <a:lvl4pPr lvl="3" algn="ctr" eaLnBrk="1" hangingPunct="1">
        <a:spcBef>
          <a:spcPct val="0"/>
        </a:spcBef>
        <a:spcAft>
          <a:spcPct val="0"/>
        </a:spcAft>
        <a:defRPr sz="7822">
          <a:solidFill>
            <a:schemeClr val="tx1"/>
          </a:solidFill>
          <a:latin typeface="Calibri"/>
          <a:ea typeface="宋体"/>
        </a:defRPr>
      </a:lvl4pPr>
      <a:lvl5pPr lvl="4" algn="ctr" eaLnBrk="1" hangingPunct="1">
        <a:spcBef>
          <a:spcPct val="0"/>
        </a:spcBef>
        <a:spcAft>
          <a:spcPct val="0"/>
        </a:spcAft>
        <a:defRPr sz="7822">
          <a:solidFill>
            <a:schemeClr val="tx1"/>
          </a:solidFill>
          <a:latin typeface="Calibri"/>
          <a:ea typeface="宋体"/>
        </a:defRPr>
      </a:lvl5pPr>
      <a:lvl6pPr marL="812760" lvl="5" algn="ctr" eaLnBrk="1" hangingPunct="1">
        <a:spcBef>
          <a:spcPct val="0"/>
        </a:spcBef>
        <a:spcAft>
          <a:spcPct val="0"/>
        </a:spcAft>
        <a:defRPr sz="7822">
          <a:solidFill>
            <a:schemeClr val="tx1"/>
          </a:solidFill>
          <a:latin typeface="Calibri"/>
          <a:ea typeface="宋体"/>
        </a:defRPr>
      </a:lvl6pPr>
      <a:lvl7pPr marL="1625519" lvl="6" algn="ctr" eaLnBrk="1" hangingPunct="1">
        <a:spcBef>
          <a:spcPct val="0"/>
        </a:spcBef>
        <a:spcAft>
          <a:spcPct val="0"/>
        </a:spcAft>
        <a:defRPr sz="7822">
          <a:solidFill>
            <a:schemeClr val="tx1"/>
          </a:solidFill>
          <a:latin typeface="Calibri"/>
          <a:ea typeface="宋体"/>
        </a:defRPr>
      </a:lvl7pPr>
      <a:lvl8pPr marL="2438278" lvl="7" algn="ctr" eaLnBrk="1" hangingPunct="1">
        <a:spcBef>
          <a:spcPct val="0"/>
        </a:spcBef>
        <a:spcAft>
          <a:spcPct val="0"/>
        </a:spcAft>
        <a:defRPr sz="7822">
          <a:solidFill>
            <a:schemeClr val="tx1"/>
          </a:solidFill>
          <a:latin typeface="Calibri"/>
          <a:ea typeface="宋体"/>
        </a:defRPr>
      </a:lvl8pPr>
      <a:lvl9pPr marL="3251037" lvl="8" algn="ctr" eaLnBrk="1" hangingPunct="1">
        <a:spcBef>
          <a:spcPct val="0"/>
        </a:spcBef>
        <a:spcAft>
          <a:spcPct val="0"/>
        </a:spcAft>
        <a:defRPr sz="7822">
          <a:solidFill>
            <a:schemeClr val="tx1"/>
          </a:solidFill>
          <a:latin typeface="Calibri"/>
          <a:ea typeface="宋体"/>
        </a:defRPr>
      </a:lvl9pPr>
    </p:titleStyle>
    <p:bodyStyle>
      <a:lvl1pPr marL="609570" lvl="0" indent="-609570" algn="l" eaLnBrk="1" hangingPunct="1">
        <a:spcBef>
          <a:spcPct val="20000"/>
        </a:spcBef>
        <a:spcAft>
          <a:spcPct val="0"/>
        </a:spcAft>
        <a:buFont typeface="Arial" charset="0"/>
        <a:buChar char="•"/>
        <a:defRPr sz="5689">
          <a:solidFill>
            <a:schemeClr val="tx1"/>
          </a:solidFill>
          <a:latin typeface="Calibri"/>
          <a:ea typeface="宋体"/>
        </a:defRPr>
      </a:lvl1pPr>
      <a:lvl2pPr marL="1320734" lvl="1" indent="-507974" algn="l" eaLnBrk="1" hangingPunct="1">
        <a:spcBef>
          <a:spcPct val="20000"/>
        </a:spcBef>
        <a:spcAft>
          <a:spcPct val="0"/>
        </a:spcAft>
        <a:buFont typeface="Arial" charset="0"/>
        <a:buChar char="–"/>
        <a:defRPr sz="4977">
          <a:solidFill>
            <a:schemeClr val="tx1"/>
          </a:solidFill>
          <a:latin typeface="Calibri"/>
          <a:ea typeface="宋体"/>
        </a:defRPr>
      </a:lvl2pPr>
      <a:lvl3pPr marL="2031899" lvl="2" indent="-406379" algn="l" eaLnBrk="1" hangingPunct="1">
        <a:spcBef>
          <a:spcPct val="20000"/>
        </a:spcBef>
        <a:spcAft>
          <a:spcPct val="0"/>
        </a:spcAft>
        <a:buFont typeface="Arial" charset="0"/>
        <a:buChar char="•"/>
        <a:defRPr sz="4267">
          <a:solidFill>
            <a:schemeClr val="tx1"/>
          </a:solidFill>
          <a:latin typeface="Calibri"/>
          <a:ea typeface="宋体"/>
        </a:defRPr>
      </a:lvl3pPr>
      <a:lvl4pPr marL="2844658" lvl="3" indent="-406379" algn="l" eaLnBrk="1" hangingPunct="1">
        <a:spcBef>
          <a:spcPct val="20000"/>
        </a:spcBef>
        <a:spcAft>
          <a:spcPct val="0"/>
        </a:spcAft>
        <a:buFont typeface="Arial" charset="0"/>
        <a:buChar char="–"/>
        <a:defRPr sz="3556">
          <a:solidFill>
            <a:schemeClr val="tx1"/>
          </a:solidFill>
          <a:latin typeface="Calibri"/>
          <a:ea typeface="宋体"/>
        </a:defRPr>
      </a:lvl4pPr>
      <a:lvl5pPr marL="3657417" lvl="4" indent="-406379" algn="l" eaLnBrk="1" hangingPunct="1">
        <a:spcBef>
          <a:spcPct val="20000"/>
        </a:spcBef>
        <a:spcAft>
          <a:spcPct val="0"/>
        </a:spcAft>
        <a:buFont typeface="Arial" charset="0"/>
        <a:buChar char="»"/>
        <a:defRPr sz="3556">
          <a:solidFill>
            <a:schemeClr val="tx1"/>
          </a:solidFill>
          <a:latin typeface="Calibri"/>
          <a:ea typeface="宋体"/>
        </a:defRPr>
      </a:lvl5pPr>
      <a:lvl6pPr marL="4470176" lvl="5" indent="-406379" algn="l" eaLnBrk="1" hangingPunct="1">
        <a:spcBef>
          <a:spcPct val="20000"/>
        </a:spcBef>
        <a:spcAft>
          <a:spcPct val="0"/>
        </a:spcAft>
        <a:buFont typeface="Arial" charset="0"/>
        <a:buChar char="»"/>
        <a:defRPr sz="3556">
          <a:solidFill>
            <a:schemeClr val="tx1"/>
          </a:solidFill>
          <a:latin typeface="Calibri"/>
          <a:ea typeface="宋体"/>
        </a:defRPr>
      </a:lvl6pPr>
      <a:lvl7pPr marL="5282936" lvl="6" indent="-406379" algn="l" eaLnBrk="1" hangingPunct="1">
        <a:spcBef>
          <a:spcPct val="20000"/>
        </a:spcBef>
        <a:spcAft>
          <a:spcPct val="0"/>
        </a:spcAft>
        <a:buFont typeface="Arial" charset="0"/>
        <a:buChar char="»"/>
        <a:defRPr sz="3556">
          <a:solidFill>
            <a:schemeClr val="tx1"/>
          </a:solidFill>
          <a:latin typeface="Calibri"/>
          <a:ea typeface="宋体"/>
        </a:defRPr>
      </a:lvl7pPr>
      <a:lvl8pPr marL="6095696" lvl="7" indent="-406379" algn="l" eaLnBrk="1" hangingPunct="1">
        <a:spcBef>
          <a:spcPct val="20000"/>
        </a:spcBef>
        <a:spcAft>
          <a:spcPct val="0"/>
        </a:spcAft>
        <a:buFont typeface="Arial" charset="0"/>
        <a:buChar char="»"/>
        <a:defRPr sz="3556">
          <a:solidFill>
            <a:schemeClr val="tx1"/>
          </a:solidFill>
          <a:latin typeface="Calibri"/>
          <a:ea typeface="宋体"/>
        </a:defRPr>
      </a:lvl8pPr>
      <a:lvl9pPr marL="6908454" lvl="8" indent="-406379" algn="l" eaLnBrk="1" hangingPunct="1">
        <a:spcBef>
          <a:spcPct val="20000"/>
        </a:spcBef>
        <a:spcAft>
          <a:spcPct val="0"/>
        </a:spcAft>
        <a:buFont typeface="Arial" charset="0"/>
        <a:buChar char="»"/>
        <a:defRPr sz="3556">
          <a:solidFill>
            <a:schemeClr val="tx1"/>
          </a:solidFill>
          <a:latin typeface="Calibri"/>
          <a:ea typeface="宋体"/>
        </a:defRPr>
      </a:lvl9pPr>
    </p:bodyStyle>
    <p:otherStyle>
      <a:lvl1pPr marL="0" lvl="0" algn="l" defTabSz="1625519" eaLnBrk="1" hangingPunct="1">
        <a:defRPr sz="3200" kern="1200">
          <a:solidFill>
            <a:schemeClr val="tx1"/>
          </a:solidFill>
          <a:latin typeface="Calibri"/>
          <a:ea typeface="宋体"/>
        </a:defRPr>
      </a:lvl1pPr>
      <a:lvl2pPr marL="812760" lvl="1" algn="l" defTabSz="1625519" eaLnBrk="1" hangingPunct="1">
        <a:defRPr sz="3200" kern="1200">
          <a:solidFill>
            <a:schemeClr val="tx1"/>
          </a:solidFill>
          <a:latin typeface="Calibri"/>
          <a:ea typeface="宋体"/>
        </a:defRPr>
      </a:lvl2pPr>
      <a:lvl3pPr marL="1625519" lvl="2" algn="l" defTabSz="1625519" eaLnBrk="1" hangingPunct="1">
        <a:defRPr sz="3200" kern="1200">
          <a:solidFill>
            <a:schemeClr val="tx1"/>
          </a:solidFill>
          <a:latin typeface="Calibri"/>
          <a:ea typeface="宋体"/>
        </a:defRPr>
      </a:lvl3pPr>
      <a:lvl4pPr marL="2438278" lvl="3" algn="l" defTabSz="1625519" eaLnBrk="1" hangingPunct="1">
        <a:defRPr sz="3200" kern="1200">
          <a:solidFill>
            <a:schemeClr val="tx1"/>
          </a:solidFill>
          <a:latin typeface="Calibri"/>
          <a:ea typeface="宋体"/>
        </a:defRPr>
      </a:lvl4pPr>
      <a:lvl5pPr marL="3251037" lvl="4" algn="l" defTabSz="1625519" eaLnBrk="1" hangingPunct="1">
        <a:defRPr sz="3200" kern="1200">
          <a:solidFill>
            <a:schemeClr val="tx1"/>
          </a:solidFill>
          <a:latin typeface="Calibri"/>
          <a:ea typeface="宋体"/>
        </a:defRPr>
      </a:lvl5pPr>
      <a:lvl6pPr marL="4063797" lvl="5" algn="l" defTabSz="1625519" eaLnBrk="1" hangingPunct="1">
        <a:defRPr sz="3200" kern="1200">
          <a:solidFill>
            <a:schemeClr val="tx1"/>
          </a:solidFill>
          <a:latin typeface="Calibri"/>
          <a:ea typeface="宋体"/>
        </a:defRPr>
      </a:lvl6pPr>
      <a:lvl7pPr marL="4876557" lvl="6" algn="l" defTabSz="1625519" eaLnBrk="1" hangingPunct="1">
        <a:defRPr sz="3200" kern="1200">
          <a:solidFill>
            <a:schemeClr val="tx1"/>
          </a:solidFill>
          <a:latin typeface="Calibri"/>
          <a:ea typeface="宋体"/>
        </a:defRPr>
      </a:lvl7pPr>
      <a:lvl8pPr marL="5689315" lvl="7" algn="l" defTabSz="1625519" eaLnBrk="1" hangingPunct="1">
        <a:defRPr sz="3200" kern="1200">
          <a:solidFill>
            <a:schemeClr val="tx1"/>
          </a:solidFill>
          <a:latin typeface="Calibri"/>
          <a:ea typeface="宋体"/>
        </a:defRPr>
      </a:lvl8pPr>
      <a:lvl9pPr marL="6502075" lvl="8" algn="l" defTabSz="1625519" eaLnBrk="1" hangingPunct="1">
        <a:defRPr sz="32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243417" y="228918"/>
            <a:ext cx="11582400" cy="815975"/>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243417" y="1217931"/>
            <a:ext cx="11582400" cy="4491037"/>
          </a:xfrm>
          <a:prstGeom prst="rect">
            <a:avLst/>
          </a:prstGeom>
          <a:noFill/>
          <a:ln>
            <a:noFill/>
          </a:ln>
        </p:spPr>
        <p:txBody>
          <a:bodyPr anchor="t"/>
          <a:lstStyle/>
          <a:p>
            <a:pPr lvl="0" indent="-173350"/>
            <a:r>
              <a:rPr lang="en-US"/>
              <a:t>Click to edit Master text styles</a:t>
            </a:r>
          </a:p>
          <a:p>
            <a:pPr lvl="1" indent="-163825"/>
            <a:r>
              <a:rPr lang="en-US"/>
              <a:t>Second level</a:t>
            </a:r>
          </a:p>
          <a:p>
            <a:pPr lvl="2" indent="-173350"/>
            <a:r>
              <a:rPr lang="en-US"/>
              <a:t>Third level</a:t>
            </a:r>
          </a:p>
        </p:txBody>
      </p:sp>
      <p:sp>
        <p:nvSpPr>
          <p:cNvPr id="1029" name="灯片编号占位符 1"/>
          <p:cNvSpPr txBox="1">
            <a:spLocks noGrp="1"/>
          </p:cNvSpPr>
          <p:nvPr/>
        </p:nvSpPr>
        <p:spPr>
          <a:xfrm>
            <a:off x="243418" y="6537326"/>
            <a:ext cx="488951" cy="184149"/>
          </a:xfrm>
          <a:prstGeom prst="rect">
            <a:avLst/>
          </a:prstGeom>
          <a:noFill/>
          <a:ln>
            <a:noFill/>
          </a:ln>
        </p:spPr>
        <p:txBody>
          <a:bodyPr lIns="163688" tIns="81845" rIns="163688" bIns="81845"/>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1219170">
              <a:lnSpc>
                <a:spcPct val="100000"/>
              </a:lnSpc>
              <a:spcBef>
                <a:spcPct val="0"/>
              </a:spcBef>
              <a:spcAft>
                <a:spcPct val="0"/>
              </a:spcAft>
              <a:buClrTx/>
              <a:buSzTx/>
              <a:buFontTx/>
              <a:buNone/>
            </a:pPr>
            <a:fld id="{6359C5F3-6B52-41BD-A82B-B26B2F758E32}" type="slidenum">
              <a:rPr lang="en-US" altLang="zh-CN" sz="1065" b="0" i="0" u="none" strike="noStrike" kern="1200" spc="0" baseline="0">
                <a:ln>
                  <a:noFill/>
                </a:ln>
                <a:solidFill>
                  <a:schemeClr val="tx1"/>
                </a:solidFill>
                <a:effectLst/>
                <a:latin typeface="Arial"/>
                <a:ea typeface="宋体"/>
              </a:rPr>
              <a:pPr marL="0" lvl="0" indent="0" algn="l" defTabSz="1219170">
                <a:lnSpc>
                  <a:spcPct val="100000"/>
                </a:lnSpc>
                <a:spcBef>
                  <a:spcPct val="0"/>
                </a:spcBef>
                <a:spcAft>
                  <a:spcPct val="0"/>
                </a:spcAft>
                <a:buClrTx/>
                <a:buSzTx/>
                <a:buFontTx/>
                <a:buNone/>
              </a:pPr>
              <a:t>‹#›</a:t>
            </a:fld>
            <a:endParaRPr lang="en-US" sz="1065"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9491133" y="-634"/>
            <a:ext cx="2372784" cy="525463"/>
          </a:xfrm>
          <a:prstGeom prst="rect">
            <a:avLst/>
          </a:prstGeom>
          <a:noFill/>
          <a:ln>
            <a:noFill/>
          </a:ln>
        </p:spPr>
      </p:pic>
      <p:sp>
        <p:nvSpPr>
          <p:cNvPr id="7" name="Line 4"/>
          <p:cNvSpPr/>
          <p:nvPr/>
        </p:nvSpPr>
        <p:spPr>
          <a:xfrm flipV="1">
            <a:off x="366185" y="565843"/>
            <a:ext cx="11459633" cy="0"/>
          </a:xfrm>
          <a:prstGeom prst="line">
            <a:avLst/>
          </a:prstGeom>
          <a:ln w="38100">
            <a:solidFill>
              <a:srgbClr val="00B050"/>
            </a:solidFill>
            <a:prstDash val="solid"/>
            <a:headEnd type="none" w="med" len="med"/>
            <a:tailEnd type="none" w="med" len="med"/>
          </a:ln>
        </p:spPr>
        <p:txBody>
          <a:bodyPr/>
          <a:lstStyle/>
          <a:p>
            <a:endParaRPr/>
          </a:p>
        </p:txBody>
      </p:sp>
    </p:spTree>
    <p:extLst>
      <p:ext uri="{BB962C8B-B14F-4D97-AF65-F5344CB8AC3E}">
        <p14:creationId xmlns:p14="http://schemas.microsoft.com/office/powerpoint/2010/main" val="8062896"/>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Lst>
  <p:hf sldNum="0" hdr="0" ftr="0" dt="0"/>
  <p:txStyles>
    <p:titleStyle>
      <a:lvl1pPr lvl="0" algn="l" eaLnBrk="1" hangingPunct="1">
        <a:lnSpc>
          <a:spcPct val="90000"/>
        </a:lnSpc>
        <a:spcBef>
          <a:spcPct val="0"/>
        </a:spcBef>
        <a:spcAft>
          <a:spcPct val="0"/>
        </a:spcAft>
        <a:defRPr sz="2933" b="1">
          <a:solidFill>
            <a:schemeClr val="hlink"/>
          </a:solidFill>
          <a:latin typeface="Arial"/>
          <a:ea typeface="宋体"/>
        </a:defRPr>
      </a:lvl1pPr>
      <a:lvl2pPr lvl="1" algn="l" eaLnBrk="1" hangingPunct="1">
        <a:lnSpc>
          <a:spcPct val="90000"/>
        </a:lnSpc>
        <a:spcBef>
          <a:spcPct val="0"/>
        </a:spcBef>
        <a:spcAft>
          <a:spcPct val="0"/>
        </a:spcAft>
        <a:defRPr sz="2933" b="1">
          <a:solidFill>
            <a:schemeClr val="hlink"/>
          </a:solidFill>
          <a:latin typeface="Arial"/>
          <a:ea typeface="宋体"/>
        </a:defRPr>
      </a:lvl2pPr>
      <a:lvl3pPr lvl="2" algn="l" eaLnBrk="1" hangingPunct="1">
        <a:lnSpc>
          <a:spcPct val="90000"/>
        </a:lnSpc>
        <a:spcBef>
          <a:spcPct val="0"/>
        </a:spcBef>
        <a:spcAft>
          <a:spcPct val="0"/>
        </a:spcAft>
        <a:defRPr sz="2933" b="1">
          <a:solidFill>
            <a:schemeClr val="hlink"/>
          </a:solidFill>
          <a:latin typeface="Arial"/>
          <a:ea typeface="宋体"/>
        </a:defRPr>
      </a:lvl3pPr>
      <a:lvl4pPr lvl="3" algn="l" eaLnBrk="1" hangingPunct="1">
        <a:lnSpc>
          <a:spcPct val="90000"/>
        </a:lnSpc>
        <a:spcBef>
          <a:spcPct val="0"/>
        </a:spcBef>
        <a:spcAft>
          <a:spcPct val="0"/>
        </a:spcAft>
        <a:defRPr sz="2933" b="1">
          <a:solidFill>
            <a:schemeClr val="hlink"/>
          </a:solidFill>
          <a:latin typeface="Arial"/>
          <a:ea typeface="宋体"/>
        </a:defRPr>
      </a:lvl4pPr>
      <a:lvl5pPr lvl="4" algn="l" eaLnBrk="1" hangingPunct="1">
        <a:lnSpc>
          <a:spcPct val="90000"/>
        </a:lnSpc>
        <a:spcBef>
          <a:spcPct val="0"/>
        </a:spcBef>
        <a:spcAft>
          <a:spcPct val="0"/>
        </a:spcAft>
        <a:defRPr sz="2933" b="1">
          <a:solidFill>
            <a:schemeClr val="hlink"/>
          </a:solidFill>
          <a:latin typeface="Arial"/>
          <a:ea typeface="宋体"/>
        </a:defRPr>
      </a:lvl5pPr>
      <a:lvl6pPr marL="609585" lvl="5" algn="l" eaLnBrk="1" hangingPunct="1">
        <a:lnSpc>
          <a:spcPct val="90000"/>
        </a:lnSpc>
        <a:spcBef>
          <a:spcPct val="0"/>
        </a:spcBef>
        <a:spcAft>
          <a:spcPct val="0"/>
        </a:spcAft>
        <a:defRPr sz="2933" b="1">
          <a:solidFill>
            <a:schemeClr val="hlink"/>
          </a:solidFill>
          <a:latin typeface="Arial"/>
          <a:ea typeface="宋体"/>
        </a:defRPr>
      </a:lvl6pPr>
      <a:lvl7pPr marL="1219170" lvl="6" algn="l" eaLnBrk="1" hangingPunct="1">
        <a:lnSpc>
          <a:spcPct val="90000"/>
        </a:lnSpc>
        <a:spcBef>
          <a:spcPct val="0"/>
        </a:spcBef>
        <a:spcAft>
          <a:spcPct val="0"/>
        </a:spcAft>
        <a:defRPr sz="2933" b="1">
          <a:solidFill>
            <a:schemeClr val="hlink"/>
          </a:solidFill>
          <a:latin typeface="Arial"/>
          <a:ea typeface="宋体"/>
        </a:defRPr>
      </a:lvl7pPr>
      <a:lvl8pPr marL="1828754" lvl="7" algn="l" eaLnBrk="1" hangingPunct="1">
        <a:lnSpc>
          <a:spcPct val="90000"/>
        </a:lnSpc>
        <a:spcBef>
          <a:spcPct val="0"/>
        </a:spcBef>
        <a:spcAft>
          <a:spcPct val="0"/>
        </a:spcAft>
        <a:defRPr sz="2933" b="1">
          <a:solidFill>
            <a:schemeClr val="hlink"/>
          </a:solidFill>
          <a:latin typeface="Arial"/>
          <a:ea typeface="宋体"/>
        </a:defRPr>
      </a:lvl8pPr>
      <a:lvl9pPr marL="2438339" lvl="8" algn="l" eaLnBrk="1" hangingPunct="1">
        <a:lnSpc>
          <a:spcPct val="90000"/>
        </a:lnSpc>
        <a:spcBef>
          <a:spcPct val="0"/>
        </a:spcBef>
        <a:spcAft>
          <a:spcPct val="0"/>
        </a:spcAft>
        <a:defRPr sz="2933" b="1">
          <a:solidFill>
            <a:schemeClr val="hlink"/>
          </a:solidFill>
          <a:latin typeface="Arial"/>
          <a:ea typeface="宋体"/>
        </a:defRPr>
      </a:lvl9pPr>
    </p:titleStyle>
    <p:bodyStyle>
      <a:lvl1pPr marL="231134" lvl="0" indent="-231134" algn="l" eaLnBrk="1" hangingPunct="1">
        <a:spcBef>
          <a:spcPct val="20000"/>
        </a:spcBef>
        <a:spcAft>
          <a:spcPct val="0"/>
        </a:spcAft>
        <a:buClr>
          <a:schemeClr val="accent1"/>
        </a:buClr>
        <a:buSzPct val="60000"/>
        <a:buFont typeface="Wingdings" charset="2"/>
        <a:buChar char="n"/>
        <a:defRPr sz="2133">
          <a:solidFill>
            <a:schemeClr val="tx1"/>
          </a:solidFill>
          <a:latin typeface="Arial"/>
          <a:ea typeface="宋体"/>
        </a:defRPr>
      </a:lvl1pPr>
      <a:lvl2pPr marL="679856" lvl="1" indent="-218435" algn="l" eaLnBrk="1" hangingPunct="1">
        <a:spcBef>
          <a:spcPct val="20000"/>
        </a:spcBef>
        <a:spcAft>
          <a:spcPct val="0"/>
        </a:spcAft>
        <a:buClr>
          <a:schemeClr val="accent1"/>
        </a:buClr>
        <a:buFont typeface="Arial" charset="0"/>
        <a:buChar char="–"/>
        <a:defRPr sz="1867">
          <a:solidFill>
            <a:schemeClr val="tx1"/>
          </a:solidFill>
          <a:latin typeface="Arial"/>
          <a:ea typeface="宋体"/>
        </a:defRPr>
      </a:lvl2pPr>
      <a:lvl3pPr marL="1141278" lvl="2" indent="-231134" algn="l" eaLnBrk="1" hangingPunct="1">
        <a:spcBef>
          <a:spcPct val="20000"/>
        </a:spcBef>
        <a:spcAft>
          <a:spcPct val="0"/>
        </a:spcAft>
        <a:buClr>
          <a:schemeClr val="accent1"/>
        </a:buClr>
        <a:buChar char="•"/>
        <a:defRPr sz="1600">
          <a:solidFill>
            <a:schemeClr val="tx1"/>
          </a:solidFill>
          <a:latin typeface="Arial"/>
          <a:ea typeface="宋体"/>
        </a:defRPr>
      </a:lvl3pPr>
      <a:lvl4pPr marL="1602700" lvl="3" indent="-231134" algn="l" eaLnBrk="1" hangingPunct="1">
        <a:spcBef>
          <a:spcPct val="20000"/>
        </a:spcBef>
        <a:spcAft>
          <a:spcPct val="0"/>
        </a:spcAft>
        <a:buClr>
          <a:schemeClr val="bg1"/>
        </a:buClr>
        <a:buChar char="–"/>
        <a:defRPr sz="2133">
          <a:solidFill>
            <a:schemeClr val="bg1"/>
          </a:solidFill>
          <a:latin typeface="Arial"/>
          <a:ea typeface="宋体"/>
        </a:defRPr>
      </a:lvl4pPr>
      <a:lvl5pPr marL="2051422" lvl="4" indent="-218435" algn="l" eaLnBrk="1" hangingPunct="1">
        <a:spcBef>
          <a:spcPct val="20000"/>
        </a:spcBef>
        <a:spcAft>
          <a:spcPct val="0"/>
        </a:spcAft>
        <a:buClr>
          <a:schemeClr val="bg1"/>
        </a:buClr>
        <a:buChar char="»"/>
        <a:defRPr sz="2133">
          <a:solidFill>
            <a:schemeClr val="bg1"/>
          </a:solidFill>
          <a:latin typeface="Arial"/>
          <a:ea typeface="宋体"/>
        </a:defRPr>
      </a:lvl5pPr>
      <a:lvl6pPr marL="2662700" lvl="5" indent="-218435" algn="l" eaLnBrk="1" hangingPunct="1">
        <a:spcBef>
          <a:spcPct val="20000"/>
        </a:spcBef>
        <a:spcAft>
          <a:spcPct val="0"/>
        </a:spcAft>
        <a:buClr>
          <a:schemeClr val="bg1"/>
        </a:buClr>
        <a:buChar char="»"/>
        <a:defRPr sz="2133">
          <a:solidFill>
            <a:schemeClr val="bg1"/>
          </a:solidFill>
          <a:latin typeface="Arial"/>
          <a:ea typeface="宋体"/>
        </a:defRPr>
      </a:lvl6pPr>
      <a:lvl7pPr marL="3272285" lvl="6" indent="-218435" algn="l" eaLnBrk="1" hangingPunct="1">
        <a:spcBef>
          <a:spcPct val="20000"/>
        </a:spcBef>
        <a:spcAft>
          <a:spcPct val="0"/>
        </a:spcAft>
        <a:buClr>
          <a:schemeClr val="bg1"/>
        </a:buClr>
        <a:buChar char="»"/>
        <a:defRPr sz="2133">
          <a:solidFill>
            <a:schemeClr val="bg1"/>
          </a:solidFill>
          <a:latin typeface="Arial"/>
          <a:ea typeface="宋体"/>
        </a:defRPr>
      </a:lvl7pPr>
      <a:lvl8pPr marL="3881870" lvl="7" indent="-218435" algn="l" eaLnBrk="1" hangingPunct="1">
        <a:spcBef>
          <a:spcPct val="20000"/>
        </a:spcBef>
        <a:spcAft>
          <a:spcPct val="0"/>
        </a:spcAft>
        <a:buClr>
          <a:schemeClr val="bg1"/>
        </a:buClr>
        <a:buChar char="»"/>
        <a:defRPr sz="2133">
          <a:solidFill>
            <a:schemeClr val="bg1"/>
          </a:solidFill>
          <a:latin typeface="Arial"/>
          <a:ea typeface="宋体"/>
        </a:defRPr>
      </a:lvl8pPr>
      <a:lvl9pPr marL="4491454" lvl="8" indent="-218435" algn="l" eaLnBrk="1" hangingPunct="1">
        <a:spcBef>
          <a:spcPct val="20000"/>
        </a:spcBef>
        <a:spcAft>
          <a:spcPct val="0"/>
        </a:spcAft>
        <a:buClr>
          <a:schemeClr val="bg1"/>
        </a:buClr>
        <a:buChar char="»"/>
        <a:defRPr sz="2133">
          <a:solidFill>
            <a:schemeClr val="bg1"/>
          </a:solidFill>
          <a:latin typeface="Arial"/>
          <a:ea typeface="宋体"/>
        </a:defRPr>
      </a:lvl9pPr>
    </p:bodyStyle>
    <p:otherStyle>
      <a:lvl1pPr marL="0" lvl="0" algn="l" defTabSz="1219170" eaLnBrk="1" hangingPunct="1">
        <a:defRPr sz="2400" kern="1200">
          <a:solidFill>
            <a:schemeClr val="tx1"/>
          </a:solidFill>
          <a:latin typeface="Arial"/>
          <a:ea typeface="宋体"/>
        </a:defRPr>
      </a:lvl1pPr>
      <a:lvl2pPr marL="609585" lvl="1" algn="l" defTabSz="1219170" eaLnBrk="1" hangingPunct="1">
        <a:defRPr sz="2400" kern="1200">
          <a:solidFill>
            <a:schemeClr val="tx1"/>
          </a:solidFill>
          <a:latin typeface="Arial"/>
          <a:ea typeface="宋体"/>
        </a:defRPr>
      </a:lvl2pPr>
      <a:lvl3pPr marL="1219170" lvl="2" algn="l" defTabSz="1219170" eaLnBrk="1" hangingPunct="1">
        <a:defRPr sz="2400" kern="1200">
          <a:solidFill>
            <a:schemeClr val="tx1"/>
          </a:solidFill>
          <a:latin typeface="Arial"/>
          <a:ea typeface="宋体"/>
        </a:defRPr>
      </a:lvl3pPr>
      <a:lvl4pPr marL="1828754" lvl="3" algn="l" defTabSz="1219170" eaLnBrk="1" hangingPunct="1">
        <a:defRPr sz="2400" kern="1200">
          <a:solidFill>
            <a:schemeClr val="tx1"/>
          </a:solidFill>
          <a:latin typeface="Arial"/>
          <a:ea typeface="宋体"/>
        </a:defRPr>
      </a:lvl4pPr>
      <a:lvl5pPr marL="2438339" lvl="4" algn="l" defTabSz="1219170" eaLnBrk="1" hangingPunct="1">
        <a:defRPr sz="2400" kern="1200">
          <a:solidFill>
            <a:schemeClr val="tx1"/>
          </a:solidFill>
          <a:latin typeface="Arial"/>
          <a:ea typeface="宋体"/>
        </a:defRPr>
      </a:lvl5pPr>
      <a:lvl6pPr marL="3047924" lvl="5" algn="l" defTabSz="1219170" eaLnBrk="1" hangingPunct="1">
        <a:defRPr sz="2400" kern="1200">
          <a:solidFill>
            <a:schemeClr val="tx1"/>
          </a:solidFill>
          <a:latin typeface="Arial"/>
          <a:ea typeface="宋体"/>
        </a:defRPr>
      </a:lvl6pPr>
      <a:lvl7pPr marL="3657509" lvl="6" algn="l" defTabSz="1219170" eaLnBrk="1" hangingPunct="1">
        <a:defRPr sz="2400" kern="1200">
          <a:solidFill>
            <a:schemeClr val="tx1"/>
          </a:solidFill>
          <a:latin typeface="Arial"/>
          <a:ea typeface="宋体"/>
        </a:defRPr>
      </a:lvl7pPr>
      <a:lvl8pPr marL="4267093" lvl="7" algn="l" defTabSz="1219170" eaLnBrk="1" hangingPunct="1">
        <a:defRPr sz="2400" kern="1200">
          <a:solidFill>
            <a:schemeClr val="tx1"/>
          </a:solidFill>
          <a:latin typeface="Arial"/>
          <a:ea typeface="宋体"/>
        </a:defRPr>
      </a:lvl8pPr>
      <a:lvl9pPr marL="4876678" lvl="8" algn="l" defTabSz="1219170" eaLnBrk="1" hangingPunct="1">
        <a:defRPr sz="2400" kern="1200">
          <a:solidFill>
            <a:schemeClr val="tx1"/>
          </a:solidFill>
          <a:latin typeface="Arial"/>
          <a:ea typeface="宋体"/>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609600" y="275167"/>
            <a:ext cx="10972800" cy="114300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609600" y="1600201"/>
            <a:ext cx="10972800" cy="4525433"/>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609600" y="6356351"/>
            <a:ext cx="2844800" cy="366183"/>
          </a:xfrm>
          <a:prstGeom prst="rect">
            <a:avLst/>
          </a:prstGeom>
          <a:noFill/>
          <a:ln>
            <a:noFill/>
          </a:ln>
        </p:spPr>
        <p:txBody>
          <a:bodyPr vert="horz" wrap="square" lIns="91440" tIns="45720" rIns="91440" bIns="45720" numCol="1" anchor="ctr" anchorCtr="0"/>
          <a:lstStyle>
            <a:lvl1pPr lvl="0">
              <a:buFont typeface="Arial" charset="0"/>
              <a:buNone/>
              <a:defRPr sz="16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4165600" y="6356351"/>
            <a:ext cx="3860800" cy="366183"/>
          </a:xfrm>
          <a:prstGeom prst="rect">
            <a:avLst/>
          </a:prstGeom>
          <a:noFill/>
          <a:ln>
            <a:noFill/>
          </a:ln>
        </p:spPr>
        <p:txBody>
          <a:bodyPr vert="horz" wrap="square" lIns="91440" tIns="45720" rIns="91440" bIns="45720" numCol="1" anchor="ctr" anchorCtr="0"/>
          <a:lstStyle>
            <a:lvl1pPr lvl="0" algn="ctr">
              <a:buFont typeface="Arial" charset="0"/>
              <a:buNone/>
              <a:defRPr sz="16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8737600" y="6356351"/>
            <a:ext cx="2844800" cy="366183"/>
          </a:xfrm>
          <a:prstGeom prst="rect">
            <a:avLst/>
          </a:prstGeom>
          <a:noFill/>
          <a:ln>
            <a:noFill/>
          </a:ln>
        </p:spPr>
        <p:txBody>
          <a:bodyPr vert="horz" wrap="square" lIns="91440" tIns="45720" rIns="91440" bIns="45720" numCol="1" anchor="ctr" anchorCtr="0"/>
          <a:lstStyle>
            <a:lvl1pPr lvl="0" algn="r">
              <a:defRPr sz="1600">
                <a:solidFill>
                  <a:srgbClr val="898989"/>
                </a:solidFill>
                <a:latin typeface="Calibri"/>
              </a:defRPr>
            </a:lvl1pPr>
          </a:lstStyle>
          <a:p>
            <a:fld id="{00D68A8B-6C62-432B-A43C-A1BCAB8AA3A8}" type="slidenum">
              <a:rPr lang="zh-CN"/>
              <a:t>‹#›</a:t>
            </a:fld>
            <a:endParaRPr lang="zh-CN"/>
          </a:p>
        </p:txBody>
      </p:sp>
    </p:spTree>
    <p:extLst>
      <p:ext uri="{BB962C8B-B14F-4D97-AF65-F5344CB8AC3E}">
        <p14:creationId xmlns:p14="http://schemas.microsoft.com/office/powerpoint/2010/main" val="3548693495"/>
      </p:ext>
    </p:extLst>
  </p:cSld>
  <p:clrMap bg1="lt1" tx1="dk1" bg2="lt2" tx2="dk2" accent1="accent1" accent2="accent2" accent3="accent3" accent4="accent4" accent5="accent5" accent6="accent6" hlink="hlink" folHlink="fol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transition/>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6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69.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69.xml"/></Relationships>
</file>

<file path=ppt/slides/_rels/slide1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2.xml"/><Relationship Id="rId1" Type="http://schemas.openxmlformats.org/officeDocument/2006/relationships/slideLayout" Target="../slideLayouts/slideLayout69.xml"/></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69.xml"/></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69.xml"/></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69.xml"/><Relationship Id="rId5" Type="http://schemas.openxmlformats.org/officeDocument/2006/relationships/image" Target="../media/image27.png"/><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6.xml"/><Relationship Id="rId1" Type="http://schemas.openxmlformats.org/officeDocument/2006/relationships/slideLayout" Target="../slideLayouts/slideLayout69.xml"/><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69.xml"/></Relationships>
</file>

<file path=ppt/slides/_rels/slide1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69.xml"/></Relationships>
</file>

<file path=ppt/slides/_rels/slide1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6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0.xml"/></Relationships>
</file>

<file path=ppt/slides/_rels/slide2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0.xml"/><Relationship Id="rId1" Type="http://schemas.openxmlformats.org/officeDocument/2006/relationships/slideLayout" Target="../slideLayouts/slideLayout69.xml"/></Relationships>
</file>

<file path=ppt/slides/_rels/slide2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1.xml"/><Relationship Id="rId1" Type="http://schemas.openxmlformats.org/officeDocument/2006/relationships/slideLayout" Target="../slideLayouts/slideLayout69.xml"/></Relationships>
</file>

<file path=ppt/slides/_rels/slide2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6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0.xml"/></Relationships>
</file>

<file path=ppt/slides/_rels/slide2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4.xml"/><Relationship Id="rId1" Type="http://schemas.openxmlformats.org/officeDocument/2006/relationships/slideLayout" Target="../slideLayouts/slideLayout6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tags" Target="../tags/tag14.xml"/><Relationship Id="rId7" Type="http://schemas.openxmlformats.org/officeDocument/2006/relationships/image" Target="../media/image45.pn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slideLayout" Target="../slideLayouts/slideLayout13.xml"/><Relationship Id="rId5" Type="http://schemas.openxmlformats.org/officeDocument/2006/relationships/tags" Target="../tags/tag16.xml"/><Relationship Id="rId4" Type="http://schemas.openxmlformats.org/officeDocument/2006/relationships/tags" Target="../tags/tag15.xml"/></Relationships>
</file>

<file path=ppt/slides/_rels/slide28.xml.rels><?xml version="1.0" encoding="UTF-8" standalone="yes"?>
<Relationships xmlns="http://schemas.openxmlformats.org/package/2006/relationships"><Relationship Id="rId3" Type="http://schemas.openxmlformats.org/officeDocument/2006/relationships/tags" Target="../tags/tag19.xml"/><Relationship Id="rId7" Type="http://schemas.openxmlformats.org/officeDocument/2006/relationships/image" Target="../media/image49.png"/><Relationship Id="rId2" Type="http://schemas.openxmlformats.org/officeDocument/2006/relationships/tags" Target="../tags/tag18.xml"/><Relationship Id="rId1" Type="http://schemas.openxmlformats.org/officeDocument/2006/relationships/tags" Target="../tags/tag1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tags" Target="../tags/tag22.xml"/><Relationship Id="rId7" Type="http://schemas.openxmlformats.org/officeDocument/2006/relationships/tags" Target="../tags/tag26.xml"/><Relationship Id="rId2" Type="http://schemas.openxmlformats.org/officeDocument/2006/relationships/tags" Target="../tags/tag21.xml"/><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52.png"/><Relationship Id="rId5" Type="http://schemas.openxmlformats.org/officeDocument/2006/relationships/tags" Target="../tags/tag24.xml"/><Relationship Id="rId10" Type="http://schemas.openxmlformats.org/officeDocument/2006/relationships/image" Target="../media/image51.png"/><Relationship Id="rId4" Type="http://schemas.openxmlformats.org/officeDocument/2006/relationships/tags" Target="../tags/tag23.xml"/><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69.xml"/><Relationship Id="rId4" Type="http://schemas.openxmlformats.org/officeDocument/2006/relationships/image" Target="../media/image21.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notesSlide" Target="../notesSlides/notesSlide29.xml"/><Relationship Id="rId1" Type="http://schemas.openxmlformats.org/officeDocument/2006/relationships/slideLayout" Target="../slideLayouts/slideLayout12.xml"/><Relationship Id="rId4" Type="http://schemas.openxmlformats.org/officeDocument/2006/relationships/image" Target="../media/image53.wmf"/></Relationships>
</file>

<file path=ppt/slides/_rels/slide33.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notesSlide" Target="../notesSlides/notesSlide30.xml"/><Relationship Id="rId1" Type="http://schemas.openxmlformats.org/officeDocument/2006/relationships/slideLayout" Target="../slideLayouts/slideLayout12.xml"/><Relationship Id="rId4" Type="http://schemas.openxmlformats.org/officeDocument/2006/relationships/image" Target="../media/image54.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12.xml"/><Relationship Id="rId1" Type="http://schemas.openxmlformats.org/officeDocument/2006/relationships/tags" Target="../tags/tag27.xml"/><Relationship Id="rId4" Type="http://schemas.openxmlformats.org/officeDocument/2006/relationships/image" Target="../media/image55.png"/></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12.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33.xml"/><Relationship Id="rId1" Type="http://schemas.openxmlformats.org/officeDocument/2006/relationships/slideLayout" Target="../slideLayouts/slideLayout12.xml"/><Relationship Id="rId5" Type="http://schemas.openxmlformats.org/officeDocument/2006/relationships/image" Target="../media/image62.png"/><Relationship Id="rId4" Type="http://schemas.openxmlformats.org/officeDocument/2006/relationships/image" Target="../media/image61.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34.xml"/><Relationship Id="rId1" Type="http://schemas.openxmlformats.org/officeDocument/2006/relationships/slideLayout" Target="../slideLayouts/slideLayout12.xml"/><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6.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69.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7.xml"/><Relationship Id="rId1" Type="http://schemas.openxmlformats.org/officeDocument/2006/relationships/slideLayout" Target="../slideLayouts/slideLayout12.xml"/><Relationship Id="rId5" Type="http://schemas.openxmlformats.org/officeDocument/2006/relationships/image" Target="../media/image72.png"/><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38.xml"/><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4.png"/></Relationships>
</file>

<file path=ppt/slides/_rels/slide4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9.xml"/><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0.xml"/><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1.xml"/><Relationship Id="rId1" Type="http://schemas.openxmlformats.org/officeDocument/2006/relationships/slideLayout" Target="../slideLayouts/slideLayout12.xml"/><Relationship Id="rId5" Type="http://schemas.openxmlformats.org/officeDocument/2006/relationships/image" Target="../media/image80.png"/><Relationship Id="rId4"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60.xml"/><Relationship Id="rId2" Type="http://schemas.openxmlformats.org/officeDocument/2006/relationships/tags" Target="../tags/tag29.xml"/><Relationship Id="rId1" Type="http://schemas.openxmlformats.org/officeDocument/2006/relationships/tags" Target="../tags/tag28.xml"/><Relationship Id="rId5" Type="http://schemas.openxmlformats.org/officeDocument/2006/relationships/image" Target="../media/image19.png"/><Relationship Id="rId4" Type="http://schemas.openxmlformats.org/officeDocument/2006/relationships/image" Target="../media/image18.png"/></Relationships>
</file>

<file path=ppt/slides/_rels/slide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69.xml"/></Relationships>
</file>

<file path=ppt/slides/_rels/slide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6.xml"/><Relationship Id="rId1" Type="http://schemas.openxmlformats.org/officeDocument/2006/relationships/slideLayout" Target="../slideLayouts/slideLayout69.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6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9.xml"/></Relationships>
</file>

<file path=ppt/slides/_rels/slide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69.xml"/><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623391" y="1810585"/>
            <a:ext cx="10945216" cy="864096"/>
          </a:xfrm>
        </p:spPr>
        <p:txBody>
          <a:bodyPr vert="horz" wrap="square" lIns="121920" tIns="60960" rIns="121920" bIns="60960" numCol="1" anchor="t" anchorCtr="0"/>
          <a:lstStyle/>
          <a:p>
            <a:pPr lvl="0" algn="ctr"/>
            <a:r>
              <a:rPr lang="zh-CN" altLang="en-US" sz="4800" dirty="0">
                <a:solidFill>
                  <a:srgbClr val="254061"/>
                </a:solidFill>
                <a:effectLst>
                  <a:outerShdw blurRad="38100" dist="38100" dir="2700000" algn="tl">
                    <a:srgbClr val="000000">
                      <a:alpha val="43137"/>
                    </a:srgbClr>
                  </a:outerShdw>
                </a:effectLst>
                <a:latin typeface="微软雅黑"/>
                <a:ea typeface="微软雅黑"/>
              </a:rPr>
              <a:t>鸿蒙</a:t>
            </a:r>
            <a:r>
              <a:rPr lang="en-US" altLang="zh-CN" sz="4800" dirty="0" err="1">
                <a:solidFill>
                  <a:srgbClr val="254061"/>
                </a:solidFill>
                <a:effectLst>
                  <a:outerShdw blurRad="38100" dist="38100" dir="2700000" algn="tl">
                    <a:srgbClr val="000000">
                      <a:alpha val="43137"/>
                    </a:srgbClr>
                  </a:outerShdw>
                </a:effectLst>
                <a:latin typeface="微软雅黑"/>
                <a:ea typeface="微软雅黑"/>
              </a:rPr>
              <a:t>LiteOS</a:t>
            </a:r>
            <a:r>
              <a:rPr lang="zh-CN" altLang="en-US" sz="4800" dirty="0">
                <a:solidFill>
                  <a:srgbClr val="254061"/>
                </a:solidFill>
                <a:effectLst>
                  <a:outerShdw blurRad="38100" dist="38100" dir="2700000" algn="tl">
                    <a:srgbClr val="000000">
                      <a:alpha val="43137"/>
                    </a:srgbClr>
                  </a:outerShdw>
                </a:effectLst>
                <a:latin typeface="微软雅黑"/>
                <a:ea typeface="微软雅黑"/>
              </a:rPr>
              <a:t>任务管理</a:t>
            </a:r>
            <a:br>
              <a:rPr lang="en-US" dirty="0"/>
            </a:br>
            <a:endParaRPr lang="zh-CN" altLang="en-US" sz="3200"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Rectangle 2"/>
          <p:cNvSpPr txBox="1">
            <a:spLocks noChangeArrowheads="1"/>
          </p:cNvSpPr>
          <p:nvPr/>
        </p:nvSpPr>
        <p:spPr>
          <a:xfrm>
            <a:off x="4986757" y="6206655"/>
            <a:ext cx="1971576" cy="666751"/>
          </a:xfrm>
          <a:prstGeom prst="rect">
            <a:avLst/>
          </a:prstGeom>
          <a:noFill/>
          <a:ln>
            <a:noFill/>
          </a:ln>
        </p:spPr>
        <p:txBody>
          <a:bodyPr anchor="ctr"/>
          <a:lstStyle/>
          <a:p>
            <a:pPr algn="ctr" defTabSz="1219170"/>
            <a:fld id="{2860F326-4499-4A67-8F03-170333456A58}" type="datetime1">
              <a:rPr lang="en-US" altLang="zh-CN" sz="2133">
                <a:solidFill>
                  <a:srgbClr val="17375E"/>
                </a:solidFill>
                <a:latin typeface="Broadway"/>
                <a:ea typeface="华文行楷"/>
              </a:rPr>
              <a:pPr algn="ctr" defTabSz="1219170"/>
              <a:t>10/4/2023</a:t>
            </a:fld>
            <a:endParaRPr lang="en-US" sz="2133">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3670649"/>
            <a:ext cx="12192000" cy="2529859"/>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3311691" y="163187"/>
            <a:ext cx="4437053" cy="769536"/>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48E2DCBB-6EB2-B9A8-8827-A8343114470F}"/>
              </a:ext>
            </a:extLst>
          </p:cNvPr>
          <p:cNvPicPr>
            <a:picLocks noChangeAspect="1"/>
          </p:cNvPicPr>
          <p:nvPr/>
        </p:nvPicPr>
        <p:blipFill>
          <a:blip r:embed="rId3"/>
          <a:stretch>
            <a:fillRect/>
          </a:stretch>
        </p:blipFill>
        <p:spPr>
          <a:xfrm>
            <a:off x="143339" y="817615"/>
            <a:ext cx="7641788" cy="5861091"/>
          </a:xfrm>
          <a:prstGeom prst="rect">
            <a:avLst/>
          </a:prstGeom>
        </p:spPr>
      </p:pic>
    </p:spTree>
    <p:extLst>
      <p:ext uri="{BB962C8B-B14F-4D97-AF65-F5344CB8AC3E}">
        <p14:creationId xmlns:p14="http://schemas.microsoft.com/office/powerpoint/2010/main" val="2687846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4" name="图片 3">
            <a:extLst>
              <a:ext uri="{FF2B5EF4-FFF2-40B4-BE49-F238E27FC236}">
                <a16:creationId xmlns:a16="http://schemas.microsoft.com/office/drawing/2014/main" id="{324DEEEB-AC49-BC79-13DE-2724F45A1B6C}"/>
              </a:ext>
            </a:extLst>
          </p:cNvPr>
          <p:cNvPicPr>
            <a:picLocks noChangeAspect="1"/>
          </p:cNvPicPr>
          <p:nvPr/>
        </p:nvPicPr>
        <p:blipFill>
          <a:blip r:embed="rId3"/>
          <a:stretch>
            <a:fillRect/>
          </a:stretch>
        </p:blipFill>
        <p:spPr>
          <a:xfrm>
            <a:off x="143338" y="817614"/>
            <a:ext cx="9188921" cy="5963311"/>
          </a:xfrm>
          <a:prstGeom prst="rect">
            <a:avLst/>
          </a:prstGeom>
        </p:spPr>
      </p:pic>
    </p:spTree>
    <p:extLst>
      <p:ext uri="{BB962C8B-B14F-4D97-AF65-F5344CB8AC3E}">
        <p14:creationId xmlns:p14="http://schemas.microsoft.com/office/powerpoint/2010/main" val="321536758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2" name="文本框 1">
            <a:extLst>
              <a:ext uri="{FF2B5EF4-FFF2-40B4-BE49-F238E27FC236}">
                <a16:creationId xmlns:a16="http://schemas.microsoft.com/office/drawing/2014/main" id="{1B8E7C31-7276-5735-72AD-91E11C81B4EB}"/>
              </a:ext>
            </a:extLst>
          </p:cNvPr>
          <p:cNvSpPr txBox="1"/>
          <p:nvPr/>
        </p:nvSpPr>
        <p:spPr>
          <a:xfrm>
            <a:off x="1295467" y="859212"/>
            <a:ext cx="6250622" cy="369332"/>
          </a:xfrm>
          <a:prstGeom prst="rect">
            <a:avLst/>
          </a:prstGeom>
          <a:noFill/>
        </p:spPr>
        <p:txBody>
          <a:bodyPr wrap="none" rtlCol="0">
            <a:spAutoFit/>
          </a:bodyPr>
          <a:lstStyle/>
          <a:p>
            <a:r>
              <a:rPr lang="en-US" altLang="zh-CN" dirty="0" err="1"/>
              <a:t>LOS_TaskCreate</a:t>
            </a:r>
            <a:r>
              <a:rPr lang="en-US" altLang="zh-CN" dirty="0"/>
              <a:t>-&gt;</a:t>
            </a:r>
            <a:r>
              <a:rPr lang="en-US" altLang="zh-CN" dirty="0" err="1"/>
              <a:t>LOS_TaskCreateOnly</a:t>
            </a:r>
            <a:r>
              <a:rPr lang="en-US" altLang="zh-CN" dirty="0"/>
              <a:t>-&gt;</a:t>
            </a:r>
            <a:r>
              <a:rPr lang="en-US" altLang="zh-CN" dirty="0" err="1"/>
              <a:t>OsTaskStackInit</a:t>
            </a:r>
            <a:endParaRPr lang="zh-CN" altLang="en-US" dirty="0"/>
          </a:p>
        </p:txBody>
      </p:sp>
      <p:pic>
        <p:nvPicPr>
          <p:cNvPr id="7" name="图片 6">
            <a:extLst>
              <a:ext uri="{FF2B5EF4-FFF2-40B4-BE49-F238E27FC236}">
                <a16:creationId xmlns:a16="http://schemas.microsoft.com/office/drawing/2014/main" id="{16E77C86-4C35-0946-AF7A-92ADC17C1C6A}"/>
              </a:ext>
            </a:extLst>
          </p:cNvPr>
          <p:cNvPicPr>
            <a:picLocks noChangeAspect="1"/>
          </p:cNvPicPr>
          <p:nvPr/>
        </p:nvPicPr>
        <p:blipFill>
          <a:blip r:embed="rId3"/>
          <a:stretch>
            <a:fillRect/>
          </a:stretch>
        </p:blipFill>
        <p:spPr>
          <a:xfrm>
            <a:off x="1936723" y="1493352"/>
            <a:ext cx="7051651" cy="3871296"/>
          </a:xfrm>
          <a:prstGeom prst="rect">
            <a:avLst/>
          </a:prstGeom>
        </p:spPr>
      </p:pic>
    </p:spTree>
    <p:extLst>
      <p:ext uri="{BB962C8B-B14F-4D97-AF65-F5344CB8AC3E}">
        <p14:creationId xmlns:p14="http://schemas.microsoft.com/office/powerpoint/2010/main" val="3653896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11" name="图片 10">
            <a:extLst>
              <a:ext uri="{FF2B5EF4-FFF2-40B4-BE49-F238E27FC236}">
                <a16:creationId xmlns:a16="http://schemas.microsoft.com/office/drawing/2014/main" id="{5565C2E9-AB9F-3E9B-E4AD-76242DD2B489}"/>
              </a:ext>
            </a:extLst>
          </p:cNvPr>
          <p:cNvPicPr>
            <a:picLocks noChangeAspect="1"/>
          </p:cNvPicPr>
          <p:nvPr/>
        </p:nvPicPr>
        <p:blipFill>
          <a:blip r:embed="rId3"/>
          <a:stretch>
            <a:fillRect/>
          </a:stretch>
        </p:blipFill>
        <p:spPr>
          <a:xfrm>
            <a:off x="527382" y="1600042"/>
            <a:ext cx="6574089" cy="3657917"/>
          </a:xfrm>
          <a:prstGeom prst="rect">
            <a:avLst/>
          </a:prstGeom>
        </p:spPr>
      </p:pic>
    </p:spTree>
    <p:extLst>
      <p:ext uri="{BB962C8B-B14F-4D97-AF65-F5344CB8AC3E}">
        <p14:creationId xmlns:p14="http://schemas.microsoft.com/office/powerpoint/2010/main" val="7244109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74C3067C-A2AB-96E5-8701-080F42712D17}"/>
              </a:ext>
            </a:extLst>
          </p:cNvPr>
          <p:cNvPicPr>
            <a:picLocks noChangeAspect="1"/>
          </p:cNvPicPr>
          <p:nvPr/>
        </p:nvPicPr>
        <p:blipFill>
          <a:blip r:embed="rId3"/>
          <a:stretch>
            <a:fillRect/>
          </a:stretch>
        </p:blipFill>
        <p:spPr>
          <a:xfrm>
            <a:off x="79895" y="817615"/>
            <a:ext cx="9963688" cy="5690761"/>
          </a:xfrm>
          <a:prstGeom prst="rect">
            <a:avLst/>
          </a:prstGeom>
        </p:spPr>
      </p:pic>
      <p:sp>
        <p:nvSpPr>
          <p:cNvPr id="2" name="矩形 1">
            <a:extLst>
              <a:ext uri="{FF2B5EF4-FFF2-40B4-BE49-F238E27FC236}">
                <a16:creationId xmlns:a16="http://schemas.microsoft.com/office/drawing/2014/main" id="{D8E41778-BD9C-D18B-10BD-451D591D9D7B}"/>
              </a:ext>
            </a:extLst>
          </p:cNvPr>
          <p:cNvSpPr/>
          <p:nvPr/>
        </p:nvSpPr>
        <p:spPr bwMode="auto">
          <a:xfrm>
            <a:off x="143339" y="3146612"/>
            <a:ext cx="9963688" cy="1389530"/>
          </a:xfrm>
          <a:prstGeom prst="rect">
            <a:avLst/>
          </a:prstGeom>
          <a:noFill/>
          <a:ln w="9525" cap="flat" cmpd="tri" algn="ctr">
            <a:solidFill>
              <a:srgbClr val="FF0000"/>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4" name="矩形 3">
            <a:extLst>
              <a:ext uri="{FF2B5EF4-FFF2-40B4-BE49-F238E27FC236}">
                <a16:creationId xmlns:a16="http://schemas.microsoft.com/office/drawing/2014/main" id="{18CC13F7-9834-C133-54D2-DD62B8CC5A08}"/>
              </a:ext>
            </a:extLst>
          </p:cNvPr>
          <p:cNvSpPr/>
          <p:nvPr/>
        </p:nvSpPr>
        <p:spPr bwMode="auto">
          <a:xfrm>
            <a:off x="304704" y="2187388"/>
            <a:ext cx="6992567" cy="537883"/>
          </a:xfrm>
          <a:prstGeom prst="rect">
            <a:avLst/>
          </a:prstGeom>
          <a:noFill/>
          <a:ln w="9525" cap="flat" cmpd="tri" algn="ctr">
            <a:solidFill>
              <a:srgbClr val="FF0000"/>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5416576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13" name="图片 12">
            <a:extLst>
              <a:ext uri="{FF2B5EF4-FFF2-40B4-BE49-F238E27FC236}">
                <a16:creationId xmlns:a16="http://schemas.microsoft.com/office/drawing/2014/main" id="{B4F468CE-892B-ADFD-193A-C5AC37242D41}"/>
              </a:ext>
            </a:extLst>
          </p:cNvPr>
          <p:cNvPicPr>
            <a:picLocks noChangeAspect="1"/>
          </p:cNvPicPr>
          <p:nvPr/>
        </p:nvPicPr>
        <p:blipFill>
          <a:blip r:embed="rId3"/>
          <a:stretch>
            <a:fillRect/>
          </a:stretch>
        </p:blipFill>
        <p:spPr>
          <a:xfrm>
            <a:off x="143339" y="869227"/>
            <a:ext cx="4999153" cy="477561"/>
          </a:xfrm>
          <a:prstGeom prst="rect">
            <a:avLst/>
          </a:prstGeom>
        </p:spPr>
      </p:pic>
      <p:pic>
        <p:nvPicPr>
          <p:cNvPr id="4" name="图片 3">
            <a:extLst>
              <a:ext uri="{FF2B5EF4-FFF2-40B4-BE49-F238E27FC236}">
                <a16:creationId xmlns:a16="http://schemas.microsoft.com/office/drawing/2014/main" id="{CA464F6E-97CE-8AD1-9FB7-108B9011EAD0}"/>
              </a:ext>
            </a:extLst>
          </p:cNvPr>
          <p:cNvPicPr>
            <a:picLocks noChangeAspect="1"/>
          </p:cNvPicPr>
          <p:nvPr/>
        </p:nvPicPr>
        <p:blipFill>
          <a:blip r:embed="rId4"/>
          <a:stretch>
            <a:fillRect/>
          </a:stretch>
        </p:blipFill>
        <p:spPr>
          <a:xfrm>
            <a:off x="143339" y="1398400"/>
            <a:ext cx="8149027" cy="2397968"/>
          </a:xfrm>
          <a:prstGeom prst="rect">
            <a:avLst/>
          </a:prstGeom>
        </p:spPr>
      </p:pic>
      <p:pic>
        <p:nvPicPr>
          <p:cNvPr id="2" name="图片 1">
            <a:extLst>
              <a:ext uri="{FF2B5EF4-FFF2-40B4-BE49-F238E27FC236}">
                <a16:creationId xmlns:a16="http://schemas.microsoft.com/office/drawing/2014/main" id="{20D0ECFA-BE60-159A-7A11-C817B65DCF64}"/>
              </a:ext>
            </a:extLst>
          </p:cNvPr>
          <p:cNvPicPr>
            <a:picLocks noChangeAspect="1"/>
          </p:cNvPicPr>
          <p:nvPr/>
        </p:nvPicPr>
        <p:blipFill>
          <a:blip r:embed="rId5"/>
          <a:stretch>
            <a:fillRect/>
          </a:stretch>
        </p:blipFill>
        <p:spPr>
          <a:xfrm>
            <a:off x="4989818" y="3339353"/>
            <a:ext cx="7058843" cy="2945080"/>
          </a:xfrm>
          <a:prstGeom prst="rect">
            <a:avLst/>
          </a:prstGeom>
        </p:spPr>
      </p:pic>
    </p:spTree>
    <p:extLst>
      <p:ext uri="{BB962C8B-B14F-4D97-AF65-F5344CB8AC3E}">
        <p14:creationId xmlns:p14="http://schemas.microsoft.com/office/powerpoint/2010/main" val="410975303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初始化用户栈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6EC08992-1EDF-FB60-F65B-E2C973CD03D0}"/>
              </a:ext>
            </a:extLst>
          </p:cNvPr>
          <p:cNvPicPr>
            <a:picLocks noChangeAspect="1"/>
          </p:cNvPicPr>
          <p:nvPr/>
        </p:nvPicPr>
        <p:blipFill>
          <a:blip r:embed="rId3"/>
          <a:stretch>
            <a:fillRect/>
          </a:stretch>
        </p:blipFill>
        <p:spPr>
          <a:xfrm>
            <a:off x="2155421" y="3381537"/>
            <a:ext cx="7640983" cy="1920407"/>
          </a:xfrm>
          <a:prstGeom prst="rect">
            <a:avLst/>
          </a:prstGeom>
        </p:spPr>
      </p:pic>
      <p:pic>
        <p:nvPicPr>
          <p:cNvPr id="4" name="图片 3">
            <a:extLst>
              <a:ext uri="{FF2B5EF4-FFF2-40B4-BE49-F238E27FC236}">
                <a16:creationId xmlns:a16="http://schemas.microsoft.com/office/drawing/2014/main" id="{3552D41B-57A2-1E33-83F9-25BAAE202487}"/>
              </a:ext>
            </a:extLst>
          </p:cNvPr>
          <p:cNvPicPr>
            <a:picLocks noChangeAspect="1"/>
          </p:cNvPicPr>
          <p:nvPr/>
        </p:nvPicPr>
        <p:blipFill>
          <a:blip r:embed="rId4"/>
          <a:stretch>
            <a:fillRect/>
          </a:stretch>
        </p:blipFill>
        <p:spPr>
          <a:xfrm>
            <a:off x="2735627" y="1434152"/>
            <a:ext cx="6096528" cy="1361557"/>
          </a:xfrm>
          <a:prstGeom prst="rect">
            <a:avLst/>
          </a:prstGeom>
        </p:spPr>
      </p:pic>
    </p:spTree>
    <p:extLst>
      <p:ext uri="{BB962C8B-B14F-4D97-AF65-F5344CB8AC3E}">
        <p14:creationId xmlns:p14="http://schemas.microsoft.com/office/powerpoint/2010/main" val="424675383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初始化用户栈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12" name="图片 11">
            <a:extLst>
              <a:ext uri="{FF2B5EF4-FFF2-40B4-BE49-F238E27FC236}">
                <a16:creationId xmlns:a16="http://schemas.microsoft.com/office/drawing/2014/main" id="{17206F89-CB0D-D9B3-21D1-0804679DF19E}"/>
              </a:ext>
            </a:extLst>
          </p:cNvPr>
          <p:cNvPicPr>
            <a:picLocks noChangeAspect="1"/>
          </p:cNvPicPr>
          <p:nvPr/>
        </p:nvPicPr>
        <p:blipFill>
          <a:blip r:embed="rId3"/>
          <a:stretch>
            <a:fillRect/>
          </a:stretch>
        </p:blipFill>
        <p:spPr>
          <a:xfrm>
            <a:off x="527382" y="932723"/>
            <a:ext cx="10130397" cy="5497036"/>
          </a:xfrm>
          <a:prstGeom prst="rect">
            <a:avLst/>
          </a:prstGeom>
        </p:spPr>
      </p:pic>
    </p:spTree>
    <p:extLst>
      <p:ext uri="{BB962C8B-B14F-4D97-AF65-F5344CB8AC3E}">
        <p14:creationId xmlns:p14="http://schemas.microsoft.com/office/powerpoint/2010/main" val="333844972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初始化用户栈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B10A7A34-7C55-0B17-2BC6-9BAE4297C897}"/>
              </a:ext>
            </a:extLst>
          </p:cNvPr>
          <p:cNvSpPr txBox="1"/>
          <p:nvPr/>
        </p:nvSpPr>
        <p:spPr>
          <a:xfrm>
            <a:off x="7536160" y="933489"/>
            <a:ext cx="4529269" cy="5344027"/>
          </a:xfrm>
          <a:prstGeom prst="rect">
            <a:avLst/>
          </a:prstGeom>
          <a:noFill/>
        </p:spPr>
        <p:txBody>
          <a:bodyPr wrap="square">
            <a:spAutoFit/>
          </a:bodyPr>
          <a:lstStyle/>
          <a:p>
            <a:r>
              <a:rPr lang="zh-CN" altLang="en-US" sz="2133" dirty="0"/>
              <a:t>注意看里面的内容用户栈的初始化时修改了任务的上下文内容，任务的上下文内容是始终保存在内核栈中，注意这个不要搞混了。</a:t>
            </a:r>
            <a:r>
              <a:rPr lang="en-US" altLang="zh-CN" sz="2133" dirty="0" err="1"/>
              <a:t>OsUserTaskStackInit</a:t>
            </a:r>
            <a:r>
              <a:rPr lang="zh-CN" altLang="en-US" sz="2133" dirty="0"/>
              <a:t>只是修改上下文地址中的内容。 </a:t>
            </a:r>
            <a:r>
              <a:rPr lang="en-US" altLang="zh-CN" sz="2133" dirty="0"/>
              <a:t>context-&gt;SP</a:t>
            </a:r>
            <a:r>
              <a:rPr lang="zh-CN" altLang="en-US" sz="2133" dirty="0"/>
              <a:t>的值被修改了，这个修改意味着任务被调度后首先是恢复上下文，即要重置</a:t>
            </a:r>
            <a:r>
              <a:rPr lang="en-US" altLang="zh-CN" sz="2133" dirty="0"/>
              <a:t>SP</a:t>
            </a:r>
            <a:r>
              <a:rPr lang="zh-CN" altLang="en-US" sz="2133" dirty="0"/>
              <a:t>寄存器的值，</a:t>
            </a:r>
            <a:r>
              <a:rPr lang="en-US" altLang="zh-CN" sz="2133" dirty="0"/>
              <a:t>SP</a:t>
            </a:r>
            <a:r>
              <a:rPr lang="zh-CN" altLang="en-US" sz="2133" dirty="0"/>
              <a:t>的值将被变成</a:t>
            </a:r>
            <a:r>
              <a:rPr lang="en-US" altLang="zh-CN" sz="2133" dirty="0"/>
              <a:t>context-&gt;SP</a:t>
            </a:r>
            <a:r>
              <a:rPr lang="zh-CN" altLang="en-US" sz="2133" dirty="0"/>
              <a:t>，由此就指向了用户栈空间运行 </a:t>
            </a:r>
            <a:r>
              <a:rPr lang="en-US" altLang="zh-CN" sz="2133" dirty="0"/>
              <a:t>context-&gt;PC</a:t>
            </a:r>
            <a:r>
              <a:rPr lang="zh-CN" altLang="en-US" sz="2133" dirty="0"/>
              <a:t>也被改变了，这意味着入口地址</a:t>
            </a:r>
            <a:r>
              <a:rPr lang="en-US" altLang="zh-CN" sz="2133" dirty="0"/>
              <a:t>(</a:t>
            </a:r>
            <a:r>
              <a:rPr lang="zh-CN" altLang="en-US" sz="2133" dirty="0"/>
              <a:t>代码段位置</a:t>
            </a:r>
            <a:r>
              <a:rPr lang="en-US" altLang="zh-CN" sz="2133" dirty="0"/>
              <a:t>)</a:t>
            </a:r>
            <a:r>
              <a:rPr lang="zh-CN" altLang="en-US" sz="2133" dirty="0"/>
              <a:t>也改变了。 </a:t>
            </a:r>
            <a:r>
              <a:rPr lang="en-US" altLang="zh-CN" sz="2133" dirty="0"/>
              <a:t>context-&gt;LR</a:t>
            </a:r>
            <a:r>
              <a:rPr lang="zh-CN" altLang="en-US" sz="2133" dirty="0"/>
              <a:t>默认是为</a:t>
            </a:r>
            <a:r>
              <a:rPr lang="en-US" altLang="zh-CN" sz="2133" dirty="0"/>
              <a:t>0</a:t>
            </a:r>
            <a:r>
              <a:rPr lang="zh-CN" altLang="en-US" sz="2133" dirty="0"/>
              <a:t>，不跳转到任务地方。 在后续每次调度上下文切换过程中，</a:t>
            </a:r>
            <a:r>
              <a:rPr lang="en-US" altLang="zh-CN" sz="2133" dirty="0"/>
              <a:t>context</a:t>
            </a:r>
            <a:r>
              <a:rPr lang="zh-CN" altLang="en-US" sz="2133" dirty="0"/>
              <a:t>的内容将不断的变化。</a:t>
            </a:r>
          </a:p>
        </p:txBody>
      </p:sp>
      <p:pic>
        <p:nvPicPr>
          <p:cNvPr id="10" name="图片 9">
            <a:extLst>
              <a:ext uri="{FF2B5EF4-FFF2-40B4-BE49-F238E27FC236}">
                <a16:creationId xmlns:a16="http://schemas.microsoft.com/office/drawing/2014/main" id="{7D26E11B-7D72-A127-E7B7-F5F4A0E8A513}"/>
              </a:ext>
            </a:extLst>
          </p:cNvPr>
          <p:cNvPicPr>
            <a:picLocks noChangeAspect="1"/>
          </p:cNvPicPr>
          <p:nvPr/>
        </p:nvPicPr>
        <p:blipFill>
          <a:blip r:embed="rId3"/>
          <a:stretch>
            <a:fillRect/>
          </a:stretch>
        </p:blipFill>
        <p:spPr>
          <a:xfrm>
            <a:off x="88235" y="1848331"/>
            <a:ext cx="7447925" cy="3546147"/>
          </a:xfrm>
          <a:prstGeom prst="rect">
            <a:avLst/>
          </a:prstGeom>
        </p:spPr>
      </p:pic>
    </p:spTree>
    <p:extLst>
      <p:ext uri="{BB962C8B-B14F-4D97-AF65-F5344CB8AC3E}">
        <p14:creationId xmlns:p14="http://schemas.microsoft.com/office/powerpoint/2010/main" val="6185294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资源竞争</a:t>
            </a:r>
            <a:r>
              <a:rPr lang="en-US" altLang="zh-CN" sz="3200" b="1" dirty="0">
                <a:solidFill>
                  <a:srgbClr val="254061"/>
                </a:solidFill>
                <a:effectLst>
                  <a:outerShdw blurRad="38100" dist="38100" dir="2700000" algn="tl">
                    <a:srgbClr val="000000">
                      <a:alpha val="43137"/>
                    </a:srgbClr>
                  </a:outerShdw>
                </a:effectLst>
                <a:latin typeface="微软雅黑"/>
                <a:ea typeface="微软雅黑"/>
              </a:rPr>
              <a:t>/</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同步</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5" name="图片 4">
            <a:extLst>
              <a:ext uri="{FF2B5EF4-FFF2-40B4-BE49-F238E27FC236}">
                <a16:creationId xmlns:a16="http://schemas.microsoft.com/office/drawing/2014/main" id="{BFABDC87-80B9-76DC-755D-25A766E66F2A}"/>
              </a:ext>
            </a:extLst>
          </p:cNvPr>
          <p:cNvPicPr>
            <a:picLocks noChangeAspect="1"/>
          </p:cNvPicPr>
          <p:nvPr/>
        </p:nvPicPr>
        <p:blipFill>
          <a:blip r:embed="rId3"/>
          <a:stretch>
            <a:fillRect/>
          </a:stretch>
        </p:blipFill>
        <p:spPr>
          <a:xfrm>
            <a:off x="2316153" y="848327"/>
            <a:ext cx="7559695" cy="2306520"/>
          </a:xfrm>
          <a:prstGeom prst="rect">
            <a:avLst/>
          </a:prstGeom>
        </p:spPr>
      </p:pic>
      <p:sp>
        <p:nvSpPr>
          <p:cNvPr id="8" name="文本框 7">
            <a:extLst>
              <a:ext uri="{FF2B5EF4-FFF2-40B4-BE49-F238E27FC236}">
                <a16:creationId xmlns:a16="http://schemas.microsoft.com/office/drawing/2014/main" id="{210DE6C3-E829-F6FD-802D-7855EF257AE4}"/>
              </a:ext>
            </a:extLst>
          </p:cNvPr>
          <p:cNvSpPr txBox="1"/>
          <p:nvPr/>
        </p:nvSpPr>
        <p:spPr>
          <a:xfrm>
            <a:off x="239349" y="3332990"/>
            <a:ext cx="11809312" cy="2031325"/>
          </a:xfrm>
          <a:prstGeom prst="rect">
            <a:avLst/>
          </a:prstGeom>
          <a:noFill/>
        </p:spPr>
        <p:txBody>
          <a:bodyPr wrap="square">
            <a:spAutoFit/>
          </a:bodyPr>
          <a:lstStyle/>
          <a:p>
            <a:r>
              <a:rPr lang="zh-CN" altLang="en-US" b="0" i="0" dirty="0">
                <a:solidFill>
                  <a:srgbClr val="2C3E50"/>
                </a:solidFill>
                <a:effectLst/>
                <a:latin typeface="Georgia Pro" panose="02040502050405020303" pitchFamily="18" charset="0"/>
              </a:rPr>
              <a:t>资源是有限的，</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自己也是资源，除了</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还有其他的设备</a:t>
            </a:r>
            <a:endParaRPr lang="en-US" altLang="zh-CN" b="0" i="0" dirty="0">
              <a:solidFill>
                <a:srgbClr val="2C3E50"/>
              </a:solidFill>
              <a:effectLst/>
              <a:latin typeface="Georgia Pro" panose="02040502050405020303" pitchFamily="18" charset="0"/>
            </a:endParaRPr>
          </a:p>
          <a:p>
            <a:pPr algn="just"/>
            <a:r>
              <a:rPr lang="zh-CN" altLang="en-US" b="0" i="0" dirty="0">
                <a:solidFill>
                  <a:srgbClr val="2C3E50"/>
                </a:solidFill>
                <a:effectLst/>
                <a:latin typeface="Georgia Pro" panose="02040502050405020303" pitchFamily="18" charset="0"/>
              </a:rPr>
              <a:t>互斥量</a:t>
            </a:r>
            <a:r>
              <a:rPr lang="en-US" altLang="zh-CN" b="0" i="0" dirty="0">
                <a:solidFill>
                  <a:srgbClr val="2C3E50"/>
                </a:solidFill>
                <a:effectLst/>
                <a:latin typeface="Georgia Pro" panose="02040502050405020303" pitchFamily="18" charset="0"/>
              </a:rPr>
              <a:t>(</a:t>
            </a:r>
            <a:r>
              <a:rPr lang="en-US" altLang="zh-CN" b="0" i="0" dirty="0" err="1">
                <a:solidFill>
                  <a:srgbClr val="2C3E50"/>
                </a:solidFill>
                <a:effectLst/>
                <a:latin typeface="Georgia Pro" panose="02040502050405020303" pitchFamily="18" charset="0"/>
              </a:rPr>
              <a:t>taskMux</a:t>
            </a:r>
            <a:r>
              <a:rPr lang="zh-CN" altLang="en-US" b="0" i="0" dirty="0">
                <a:solidFill>
                  <a:srgbClr val="2C3E50"/>
                </a:solidFill>
                <a:effectLst/>
                <a:latin typeface="Georgia Pro" panose="02040502050405020303" pitchFamily="18" charset="0"/>
              </a:rPr>
              <a:t>，</a:t>
            </a:r>
            <a:r>
              <a:rPr lang="en-US" altLang="zh-CN" b="0" i="0" dirty="0" err="1">
                <a:solidFill>
                  <a:srgbClr val="2C3E50"/>
                </a:solidFill>
                <a:effectLst/>
                <a:latin typeface="Georgia Pro" panose="02040502050405020303" pitchFamily="18" charset="0"/>
              </a:rPr>
              <a:t>futex</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能解决这个问题，办事前先拿锁，拿到了锁的</a:t>
            </a:r>
            <a:r>
              <a:rPr lang="zh-CN" altLang="en-US" dirty="0">
                <a:solidFill>
                  <a:srgbClr val="2C3E50"/>
                </a:solidFill>
                <a:latin typeface="Georgia Pro" panose="02040502050405020303" pitchFamily="18" charset="0"/>
              </a:rPr>
              <a:t>执行</a:t>
            </a:r>
            <a:r>
              <a:rPr lang="zh-CN" altLang="en-US" b="0" i="0" dirty="0">
                <a:solidFill>
                  <a:srgbClr val="2C3E50"/>
                </a:solidFill>
                <a:effectLst/>
                <a:latin typeface="Georgia Pro" panose="02040502050405020303" pitchFamily="18" charset="0"/>
              </a:rPr>
              <a:t>，没有拿到的就需要排队，在</a:t>
            </a:r>
            <a:r>
              <a:rPr lang="en-US" altLang="zh-CN" b="0" i="0" dirty="0" err="1">
                <a:solidFill>
                  <a:srgbClr val="2C3E50"/>
                </a:solidFill>
                <a:effectLst/>
                <a:latin typeface="Georgia Pro" panose="02040502050405020303" pitchFamily="18" charset="0"/>
              </a:rPr>
              <a:t>lockList</a:t>
            </a:r>
            <a:r>
              <a:rPr lang="zh-CN" altLang="en-US" b="0" i="0" dirty="0">
                <a:solidFill>
                  <a:srgbClr val="2C3E50"/>
                </a:solidFill>
                <a:effectLst/>
                <a:latin typeface="Georgia Pro" panose="02040502050405020303" pitchFamily="18" charset="0"/>
              </a:rPr>
              <a:t>上排队，注意</a:t>
            </a:r>
            <a:r>
              <a:rPr lang="en-US" altLang="zh-CN" b="0" i="0" dirty="0" err="1">
                <a:solidFill>
                  <a:srgbClr val="2C3E50"/>
                </a:solidFill>
                <a:effectLst/>
                <a:latin typeface="Georgia Pro" panose="02040502050405020303" pitchFamily="18" charset="0"/>
              </a:rPr>
              <a:t>lockList</a:t>
            </a:r>
            <a:r>
              <a:rPr lang="zh-CN" altLang="en-US" b="0" i="0" dirty="0">
                <a:solidFill>
                  <a:srgbClr val="2C3E50"/>
                </a:solidFill>
                <a:effectLst/>
                <a:latin typeface="Georgia Pro" panose="02040502050405020303" pitchFamily="18" charset="0"/>
              </a:rPr>
              <a:t>是个双向链表，它是内核最重要的结构体，上面挂都是等锁的任务。</a:t>
            </a:r>
            <a:r>
              <a:rPr lang="zh-CN" altLang="en-US" b="1" i="0" dirty="0">
                <a:solidFill>
                  <a:srgbClr val="FF0000"/>
                </a:solidFill>
                <a:effectLst/>
                <a:latin typeface="Georgia Pro" panose="02040502050405020303" pitchFamily="18" charset="0"/>
              </a:rPr>
              <a:t>互斥量</a:t>
            </a:r>
            <a:r>
              <a:rPr lang="zh-CN" altLang="en-US" b="0" i="0" dirty="0">
                <a:solidFill>
                  <a:srgbClr val="2C3E50"/>
                </a:solidFill>
                <a:effectLst/>
                <a:latin typeface="Georgia Pro" panose="02040502050405020303" pitchFamily="18" charset="0"/>
              </a:rPr>
              <a:t>解决任务间资源紧张的竞争性问题。</a:t>
            </a:r>
          </a:p>
          <a:p>
            <a:pPr algn="just"/>
            <a:r>
              <a:rPr lang="zh-CN" altLang="en-US" b="0" i="0" dirty="0">
                <a:solidFill>
                  <a:srgbClr val="2C3E50"/>
                </a:solidFill>
                <a:effectLst/>
                <a:latin typeface="Georgia Pro" panose="02040502050405020303" pitchFamily="18" charset="0"/>
              </a:rPr>
              <a:t>另外一个是用于任务的同步的信号量</a:t>
            </a:r>
            <a:r>
              <a:rPr lang="en-US" altLang="zh-CN" b="0" i="0" dirty="0">
                <a:solidFill>
                  <a:srgbClr val="2C3E50"/>
                </a:solidFill>
                <a:effectLst/>
                <a:latin typeface="Georgia Pro" panose="02040502050405020303" pitchFamily="18" charset="0"/>
              </a:rPr>
              <a:t>(</a:t>
            </a:r>
            <a:r>
              <a:rPr lang="en-US" altLang="zh-CN" b="0" i="0" dirty="0" err="1">
                <a:solidFill>
                  <a:srgbClr val="2C3E50"/>
                </a:solidFill>
                <a:effectLst/>
                <a:latin typeface="Georgia Pro" panose="02040502050405020303" pitchFamily="18" charset="0"/>
              </a:rPr>
              <a:t>sig_cb</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，任务和任务之间是会有关联的，现实生活中公司的</a:t>
            </a:r>
            <a:r>
              <a:rPr lang="en-US" altLang="zh-CN" b="0" i="0" dirty="0">
                <a:solidFill>
                  <a:srgbClr val="2C3E50"/>
                </a:solidFill>
                <a:effectLst/>
                <a:latin typeface="Georgia Pro" panose="02040502050405020303" pitchFamily="18" charset="0"/>
              </a:rPr>
              <a:t>A</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B</a:t>
            </a:r>
            <a:r>
              <a:rPr lang="zh-CN" altLang="en-US" b="0" i="0" dirty="0">
                <a:solidFill>
                  <a:srgbClr val="2C3E50"/>
                </a:solidFill>
                <a:effectLst/>
                <a:latin typeface="Georgia Pro" panose="02040502050405020303" pitchFamily="18" charset="0"/>
              </a:rPr>
              <a:t>用户之间本身有业务往来的正常，</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在帮</a:t>
            </a:r>
            <a:r>
              <a:rPr lang="en-US" altLang="zh-CN" b="0" i="0" dirty="0">
                <a:solidFill>
                  <a:srgbClr val="2C3E50"/>
                </a:solidFill>
                <a:effectLst/>
                <a:latin typeface="Georgia Pro" panose="02040502050405020303" pitchFamily="18" charset="0"/>
              </a:rPr>
              <a:t>B</a:t>
            </a:r>
            <a:r>
              <a:rPr lang="zh-CN" altLang="en-US" b="0" i="0" dirty="0">
                <a:solidFill>
                  <a:srgbClr val="2C3E50"/>
                </a:solidFill>
                <a:effectLst/>
                <a:latin typeface="Georgia Pro" panose="02040502050405020303" pitchFamily="18" charset="0"/>
              </a:rPr>
              <a:t>做作业的时候发现前置条件是需要</a:t>
            </a:r>
            <a:r>
              <a:rPr lang="en-US" altLang="zh-CN" b="0" i="0" dirty="0">
                <a:solidFill>
                  <a:srgbClr val="2C3E50"/>
                </a:solidFill>
                <a:effectLst/>
                <a:latin typeface="Georgia Pro" panose="02040502050405020303" pitchFamily="18" charset="0"/>
              </a:rPr>
              <a:t>A</a:t>
            </a:r>
            <a:r>
              <a:rPr lang="zh-CN" altLang="en-US" b="0" i="0" dirty="0">
                <a:solidFill>
                  <a:srgbClr val="2C3E50"/>
                </a:solidFill>
                <a:effectLst/>
                <a:latin typeface="Georgia Pro" panose="02040502050405020303" pitchFamily="18" charset="0"/>
              </a:rPr>
              <a:t>完成某项作业才能进行，这时</a:t>
            </a:r>
            <a:r>
              <a:rPr lang="en-US" altLang="zh-CN" b="0" i="0" dirty="0">
                <a:solidFill>
                  <a:srgbClr val="2C3E50"/>
                </a:solidFill>
                <a:effectLst/>
                <a:latin typeface="Georgia Pro" panose="02040502050405020303" pitchFamily="18" charset="0"/>
              </a:rPr>
              <a:t>B</a:t>
            </a:r>
            <a:r>
              <a:rPr lang="zh-CN" altLang="en-US" b="0" i="0" dirty="0">
                <a:solidFill>
                  <a:srgbClr val="2C3E50"/>
                </a:solidFill>
                <a:effectLst/>
                <a:latin typeface="Georgia Pro" panose="02040502050405020303" pitchFamily="18" charset="0"/>
              </a:rPr>
              <a:t>就需要主动让出</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先办完</a:t>
            </a:r>
            <a:r>
              <a:rPr lang="en-US" altLang="zh-CN" b="0" i="0" dirty="0">
                <a:solidFill>
                  <a:srgbClr val="2C3E50"/>
                </a:solidFill>
                <a:effectLst/>
                <a:latin typeface="Georgia Pro" panose="02040502050405020303" pitchFamily="18" charset="0"/>
              </a:rPr>
              <a:t>A</a:t>
            </a:r>
            <a:r>
              <a:rPr lang="zh-CN" altLang="en-US" b="0" i="0" dirty="0">
                <a:solidFill>
                  <a:srgbClr val="2C3E50"/>
                </a:solidFill>
                <a:effectLst/>
                <a:latin typeface="Georgia Pro" panose="02040502050405020303" pitchFamily="18" charset="0"/>
              </a:rPr>
              <a:t>的事。</a:t>
            </a:r>
            <a:r>
              <a:rPr lang="zh-CN" altLang="en-US" b="1" i="0" dirty="0">
                <a:solidFill>
                  <a:srgbClr val="FF0000"/>
                </a:solidFill>
                <a:effectLst/>
                <a:latin typeface="Georgia Pro" panose="02040502050405020303" pitchFamily="18" charset="0"/>
              </a:rPr>
              <a:t>信号量</a:t>
            </a:r>
            <a:r>
              <a:rPr lang="zh-CN" altLang="en-US" b="0" i="0" dirty="0">
                <a:solidFill>
                  <a:srgbClr val="2C3E50"/>
                </a:solidFill>
                <a:effectLst/>
                <a:latin typeface="Georgia Pro" panose="02040502050405020303" pitchFamily="18" charset="0"/>
              </a:rPr>
              <a:t>解决的是任务间的同步问题。</a:t>
            </a:r>
          </a:p>
        </p:txBody>
      </p:sp>
    </p:spTree>
    <p:extLst>
      <p:ext uri="{BB962C8B-B14F-4D97-AF65-F5344CB8AC3E}">
        <p14:creationId xmlns:p14="http://schemas.microsoft.com/office/powerpoint/2010/main" val="15291051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5443294" y="1770492"/>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468478" y="1854890"/>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a:solidFill>
                  <a:srgbClr val="FFFFFF"/>
                </a:solidFill>
                <a:latin typeface="Arial Black"/>
              </a:rPr>
              <a:t>01</a:t>
            </a:r>
            <a:endParaRPr lang="zh-CN" altLang="en-US" sz="2667">
              <a:solidFill>
                <a:srgbClr val="FFFFFF"/>
              </a:solidFill>
              <a:latin typeface="Arial Black"/>
            </a:endParaRPr>
          </a:p>
        </p:txBody>
      </p:sp>
      <p:sp>
        <p:nvSpPr>
          <p:cNvPr id="30" name="Rectangle 18"/>
          <p:cNvSpPr/>
          <p:nvPr/>
        </p:nvSpPr>
        <p:spPr>
          <a:xfrm>
            <a:off x="6697605" y="1770492"/>
            <a:ext cx="4975051"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781267" y="1854889"/>
            <a:ext cx="5138408"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任务控制块</a:t>
            </a:r>
          </a:p>
        </p:txBody>
      </p:sp>
      <p:sp>
        <p:nvSpPr>
          <p:cNvPr id="32" name="Rectangle 24"/>
          <p:cNvSpPr/>
          <p:nvPr/>
        </p:nvSpPr>
        <p:spPr>
          <a:xfrm>
            <a:off x="5443293" y="3164609"/>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3" name="TextBox 25"/>
          <p:cNvSpPr txBox="1"/>
          <p:nvPr/>
        </p:nvSpPr>
        <p:spPr>
          <a:xfrm>
            <a:off x="5468477" y="3249007"/>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a:solidFill>
                  <a:srgbClr val="FFFFFF"/>
                </a:solidFill>
                <a:latin typeface="Arial Black"/>
              </a:rPr>
              <a:t>02</a:t>
            </a:r>
            <a:endParaRPr lang="zh-CN" altLang="en-US" sz="2667">
              <a:solidFill>
                <a:srgbClr val="FFFFFF"/>
              </a:solidFill>
              <a:latin typeface="Arial Black"/>
            </a:endParaRPr>
          </a:p>
        </p:txBody>
      </p:sp>
      <p:sp>
        <p:nvSpPr>
          <p:cNvPr id="35" name="Rectangle 26"/>
          <p:cNvSpPr/>
          <p:nvPr/>
        </p:nvSpPr>
        <p:spPr>
          <a:xfrm>
            <a:off x="6697604" y="3164609"/>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7" name="TextBox 27"/>
          <p:cNvSpPr txBox="1"/>
          <p:nvPr/>
        </p:nvSpPr>
        <p:spPr>
          <a:xfrm>
            <a:off x="6697606" y="3249005"/>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任务管理</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5447111" y="4542208"/>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5472295" y="462660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a:solidFill>
                  <a:srgbClr val="FFFFFF"/>
                </a:solidFill>
                <a:latin typeface="Arial Black"/>
              </a:rPr>
              <a:t>03</a:t>
            </a:r>
            <a:endParaRPr lang="zh-CN" altLang="en-US" sz="2667">
              <a:solidFill>
                <a:srgbClr val="FFFFFF"/>
              </a:solidFill>
              <a:latin typeface="Arial Black"/>
            </a:endParaRPr>
          </a:p>
        </p:txBody>
      </p:sp>
      <p:sp>
        <p:nvSpPr>
          <p:cNvPr id="44" name="Rectangle 26"/>
          <p:cNvSpPr/>
          <p:nvPr/>
        </p:nvSpPr>
        <p:spPr>
          <a:xfrm>
            <a:off x="6701423" y="4542208"/>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6701424" y="462660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任务状态切换</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任务调度</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210DE6C3-E829-F6FD-802D-7855EF257AE4}"/>
              </a:ext>
            </a:extLst>
          </p:cNvPr>
          <p:cNvSpPr txBox="1"/>
          <p:nvPr/>
        </p:nvSpPr>
        <p:spPr>
          <a:xfrm>
            <a:off x="191343" y="3135645"/>
            <a:ext cx="11809312" cy="2031325"/>
          </a:xfrm>
          <a:prstGeom prst="rect">
            <a:avLst/>
          </a:prstGeom>
          <a:noFill/>
        </p:spPr>
        <p:txBody>
          <a:bodyPr wrap="square">
            <a:spAutoFit/>
          </a:bodyPr>
          <a:lstStyle/>
          <a:p>
            <a:r>
              <a:rPr lang="zh-CN" altLang="en-US" b="0" i="0" dirty="0">
                <a:solidFill>
                  <a:srgbClr val="2C3E50"/>
                </a:solidFill>
                <a:effectLst/>
                <a:latin typeface="Georgia Pro" panose="02040502050405020303" pitchFamily="18" charset="0"/>
              </a:rPr>
              <a:t>前面说过了作业</a:t>
            </a:r>
            <a:r>
              <a:rPr lang="en-US" altLang="zh-CN" b="0" i="0" dirty="0">
                <a:solidFill>
                  <a:srgbClr val="2C3E50"/>
                </a:solidFill>
                <a:effectLst/>
                <a:latin typeface="Georgia Pro" panose="02040502050405020303" pitchFamily="18" charset="0"/>
              </a:rPr>
              <a:t>N</a:t>
            </a:r>
            <a:r>
              <a:rPr lang="zh-CN" altLang="en-US" b="0" i="0" dirty="0">
                <a:solidFill>
                  <a:srgbClr val="2C3E50"/>
                </a:solidFill>
                <a:effectLst/>
                <a:latin typeface="Georgia Pro" panose="02040502050405020303" pitchFamily="18" charset="0"/>
              </a:rPr>
              <a:t>多，做作业的只有几个人，单核</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等于只有一个人干活。那要怎么分配</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，就需要调度算法。</a:t>
            </a:r>
            <a:endParaRPr lang="en-US" altLang="zh-CN" b="0" i="0" dirty="0">
              <a:solidFill>
                <a:srgbClr val="2C3E50"/>
              </a:solidFill>
              <a:effectLst/>
              <a:latin typeface="Georgia Pro" panose="02040502050405020303" pitchFamily="18" charset="0"/>
            </a:endParaRPr>
          </a:p>
          <a:p>
            <a:pPr algn="just"/>
            <a:r>
              <a:rPr lang="zh-CN" altLang="en-US" b="0" i="0" dirty="0">
                <a:solidFill>
                  <a:srgbClr val="2C3E50"/>
                </a:solidFill>
                <a:effectLst/>
                <a:latin typeface="Georgia Pro" panose="02040502050405020303" pitchFamily="18" charset="0"/>
              </a:rPr>
              <a:t>鸿蒙内核默认采用的是抢占式调度</a:t>
            </a:r>
            <a:r>
              <a:rPr lang="en-US" altLang="zh-CN" b="0" i="0" dirty="0">
                <a:solidFill>
                  <a:srgbClr val="2C3E50"/>
                </a:solidFill>
                <a:effectLst/>
                <a:latin typeface="Georgia Pro" panose="02040502050405020303" pitchFamily="18" charset="0"/>
              </a:rPr>
              <a:t>(policy)</a:t>
            </a:r>
            <a:r>
              <a:rPr lang="zh-CN" altLang="en-US" b="0" i="0" dirty="0">
                <a:solidFill>
                  <a:srgbClr val="2C3E50"/>
                </a:solidFill>
                <a:effectLst/>
                <a:latin typeface="Georgia Pro" panose="02040502050405020303" pitchFamily="18" charset="0"/>
              </a:rPr>
              <a:t>，就是可以插队，比优先级</a:t>
            </a:r>
            <a:r>
              <a:rPr lang="en-US" altLang="zh-CN" b="0" i="0" dirty="0">
                <a:solidFill>
                  <a:srgbClr val="2C3E50"/>
                </a:solidFill>
                <a:effectLst/>
                <a:latin typeface="Georgia Pro" panose="02040502050405020303" pitchFamily="18" charset="0"/>
              </a:rPr>
              <a:t>(priority)</a:t>
            </a:r>
            <a:r>
              <a:rPr lang="zh-CN" altLang="en-US" b="0" i="0" dirty="0">
                <a:solidFill>
                  <a:srgbClr val="2C3E50"/>
                </a:solidFill>
                <a:effectLst/>
                <a:latin typeface="Georgia Pro" panose="02040502050405020303" pitchFamily="18" charset="0"/>
              </a:rPr>
              <a:t>大小，</a:t>
            </a:r>
            <a:r>
              <a:rPr lang="en-US" altLang="zh-CN" b="0" i="0" dirty="0">
                <a:solidFill>
                  <a:srgbClr val="2C3E50"/>
                </a:solidFill>
                <a:effectLst/>
                <a:latin typeface="Georgia Pro" panose="02040502050405020303" pitchFamily="18" charset="0"/>
              </a:rPr>
              <a:t>[0</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31]</a:t>
            </a:r>
            <a:r>
              <a:rPr lang="zh-CN" altLang="en-US" b="0" i="0" dirty="0">
                <a:solidFill>
                  <a:srgbClr val="2C3E50"/>
                </a:solidFill>
                <a:effectLst/>
                <a:latin typeface="Georgia Pro" panose="02040502050405020303" pitchFamily="18" charset="0"/>
              </a:rPr>
              <a:t>级，数字越大的优先级越低。</a:t>
            </a:r>
          </a:p>
          <a:p>
            <a:pPr algn="just"/>
            <a:r>
              <a:rPr lang="zh-CN" altLang="en-US" dirty="0">
                <a:solidFill>
                  <a:srgbClr val="2C3E50"/>
                </a:solidFill>
                <a:latin typeface="Georgia Pro" panose="02040502050405020303" pitchFamily="18" charset="0"/>
              </a:rPr>
              <a:t>优先级为</a:t>
            </a:r>
            <a:r>
              <a:rPr lang="en-US" altLang="zh-CN" b="0" i="0" dirty="0">
                <a:solidFill>
                  <a:srgbClr val="2C3E50"/>
                </a:solidFill>
                <a:effectLst/>
                <a:latin typeface="Georgia Pro" panose="02040502050405020303" pitchFamily="18" charset="0"/>
              </a:rPr>
              <a:t>0</a:t>
            </a:r>
            <a:r>
              <a:rPr lang="zh-CN" altLang="en-US" b="0" i="0" dirty="0">
                <a:solidFill>
                  <a:srgbClr val="2C3E50"/>
                </a:solidFill>
                <a:effectLst/>
                <a:latin typeface="Georgia Pro" panose="02040502050405020303" pitchFamily="18" charset="0"/>
              </a:rPr>
              <a:t>的任务最牛！内核的任务优先级都是很高的，比如资源回收任务排第</a:t>
            </a:r>
            <a:r>
              <a:rPr lang="en-US" altLang="zh-CN" b="0" i="0" dirty="0">
                <a:solidFill>
                  <a:srgbClr val="2C3E50"/>
                </a:solidFill>
                <a:effectLst/>
                <a:latin typeface="Georgia Pro" panose="02040502050405020303" pitchFamily="18" charset="0"/>
              </a:rPr>
              <a:t>5</a:t>
            </a:r>
            <a:r>
              <a:rPr lang="zh-CN" altLang="en-US" b="0" i="0" dirty="0">
                <a:solidFill>
                  <a:srgbClr val="2C3E50"/>
                </a:solidFill>
                <a:effectLst/>
                <a:latin typeface="Georgia Pro" panose="02040502050405020303" pitchFamily="18" charset="0"/>
              </a:rPr>
              <a:t>，定时器任务排第</a:t>
            </a:r>
            <a:r>
              <a:rPr lang="en-US" altLang="zh-CN" b="0" i="0" dirty="0">
                <a:solidFill>
                  <a:srgbClr val="2C3E50"/>
                </a:solidFill>
                <a:effectLst/>
                <a:latin typeface="Georgia Pro" panose="02040502050405020303" pitchFamily="18" charset="0"/>
              </a:rPr>
              <a:t>0</a:t>
            </a:r>
            <a:r>
              <a:rPr lang="zh-CN" altLang="en-US" b="0" i="0" dirty="0">
                <a:solidFill>
                  <a:srgbClr val="2C3E50"/>
                </a:solidFill>
                <a:effectLst/>
                <a:latin typeface="Georgia Pro" panose="02040502050405020303" pitchFamily="18" charset="0"/>
              </a:rPr>
              <a:t>。用户级任务的默认优先级是</a:t>
            </a:r>
            <a:r>
              <a:rPr lang="en-US" altLang="zh-CN" b="0" i="0" dirty="0">
                <a:solidFill>
                  <a:srgbClr val="2C3E50"/>
                </a:solidFill>
                <a:effectLst/>
                <a:latin typeface="Georgia Pro" panose="02040502050405020303" pitchFamily="18" charset="0"/>
              </a:rPr>
              <a:t>28</a:t>
            </a:r>
            <a:endParaRPr lang="en-US" altLang="zh-CN" dirty="0">
              <a:solidFill>
                <a:srgbClr val="2C3E50"/>
              </a:solidFill>
              <a:latin typeface="Georgia Pro" panose="02040502050405020303" pitchFamily="18" charset="0"/>
            </a:endParaRPr>
          </a:p>
          <a:p>
            <a:pPr algn="just"/>
            <a:r>
              <a:rPr lang="zh-CN" altLang="en-US" b="0" i="0" dirty="0">
                <a:solidFill>
                  <a:srgbClr val="2C3E50"/>
                </a:solidFill>
                <a:effectLst/>
                <a:latin typeface="Georgia Pro" panose="02040502050405020303" pitchFamily="18" charset="0"/>
              </a:rPr>
              <a:t>另外任务有时间限制</a:t>
            </a:r>
            <a:r>
              <a:rPr lang="en-US" altLang="zh-CN" b="0" i="0" dirty="0" err="1">
                <a:solidFill>
                  <a:srgbClr val="2C3E50"/>
                </a:solidFill>
                <a:effectLst/>
                <a:latin typeface="Georgia Pro" panose="02040502050405020303" pitchFamily="18" charset="0"/>
              </a:rPr>
              <a:t>timeSlice</a:t>
            </a:r>
            <a:r>
              <a:rPr lang="zh-CN" altLang="en-US" b="0" i="0" dirty="0">
                <a:solidFill>
                  <a:srgbClr val="2C3E50"/>
                </a:solidFill>
                <a:effectLst/>
                <a:latin typeface="Georgia Pro" panose="02040502050405020303" pitchFamily="18" charset="0"/>
              </a:rPr>
              <a:t>，叫时间片，默认</a:t>
            </a:r>
            <a:r>
              <a:rPr lang="en-US" altLang="zh-CN" b="0" i="0" dirty="0">
                <a:solidFill>
                  <a:srgbClr val="2C3E50"/>
                </a:solidFill>
                <a:effectLst/>
                <a:latin typeface="Georgia Pro" panose="02040502050405020303" pitchFamily="18" charset="0"/>
              </a:rPr>
              <a:t>20ms</a:t>
            </a:r>
            <a:r>
              <a:rPr lang="zh-CN" altLang="en-US" b="0" i="0" dirty="0">
                <a:solidFill>
                  <a:srgbClr val="2C3E50"/>
                </a:solidFill>
                <a:effectLst/>
                <a:latin typeface="Georgia Pro" panose="02040502050405020303" pitchFamily="18" charset="0"/>
              </a:rPr>
              <a:t>，用完了会给被重置，发起重新调度，找出优先级高的执行，阻塞的任务</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比如没拿到锁的，等信号量同步的，等读写消息队列的</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都挂到</a:t>
            </a:r>
            <a:r>
              <a:rPr lang="en-US" altLang="zh-CN" b="0" i="0" dirty="0" err="1">
                <a:solidFill>
                  <a:srgbClr val="2C3E50"/>
                </a:solidFill>
                <a:effectLst/>
                <a:latin typeface="Georgia Pro" panose="02040502050405020303" pitchFamily="18" charset="0"/>
              </a:rPr>
              <a:t>pendList</a:t>
            </a:r>
            <a:r>
              <a:rPr lang="zh-CN" altLang="en-US" b="0" i="0" dirty="0">
                <a:solidFill>
                  <a:srgbClr val="2C3E50"/>
                </a:solidFill>
                <a:effectLst/>
                <a:latin typeface="Georgia Pro" panose="02040502050405020303" pitchFamily="18" charset="0"/>
              </a:rPr>
              <a:t>上，方便管理</a:t>
            </a:r>
          </a:p>
        </p:txBody>
      </p:sp>
      <p:pic>
        <p:nvPicPr>
          <p:cNvPr id="3" name="图片 2">
            <a:extLst>
              <a:ext uri="{FF2B5EF4-FFF2-40B4-BE49-F238E27FC236}">
                <a16:creationId xmlns:a16="http://schemas.microsoft.com/office/drawing/2014/main" id="{40FF5F1A-03CE-4607-F7E5-5B5CE1C9379D}"/>
              </a:ext>
            </a:extLst>
          </p:cNvPr>
          <p:cNvPicPr>
            <a:picLocks noChangeAspect="1"/>
          </p:cNvPicPr>
          <p:nvPr/>
        </p:nvPicPr>
        <p:blipFill>
          <a:blip r:embed="rId3"/>
          <a:stretch>
            <a:fillRect/>
          </a:stretch>
        </p:blipFill>
        <p:spPr>
          <a:xfrm>
            <a:off x="2382198" y="1087107"/>
            <a:ext cx="7427604" cy="1828959"/>
          </a:xfrm>
          <a:prstGeom prst="rect">
            <a:avLst/>
          </a:prstGeom>
        </p:spPr>
      </p:pic>
    </p:spTree>
    <p:extLst>
      <p:ext uri="{BB962C8B-B14F-4D97-AF65-F5344CB8AC3E}">
        <p14:creationId xmlns:p14="http://schemas.microsoft.com/office/powerpoint/2010/main" val="38527499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任务间通讯</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210DE6C3-E829-F6FD-802D-7855EF257AE4}"/>
              </a:ext>
            </a:extLst>
          </p:cNvPr>
          <p:cNvSpPr txBox="1"/>
          <p:nvPr/>
        </p:nvSpPr>
        <p:spPr>
          <a:xfrm>
            <a:off x="191343" y="3135644"/>
            <a:ext cx="11809312" cy="923330"/>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这个很重要，解决任务间通讯问题，要知道进程负责的是资源的管理功能。就是</a:t>
            </a:r>
            <a:r>
              <a:rPr lang="zh-CN" altLang="en-US" b="1" i="0" dirty="0">
                <a:solidFill>
                  <a:srgbClr val="FF0000"/>
                </a:solidFill>
                <a:effectLst/>
                <a:latin typeface="Georgia Pro" panose="02040502050405020303" pitchFamily="18" charset="0"/>
              </a:rPr>
              <a:t>进程</a:t>
            </a:r>
            <a:r>
              <a:rPr lang="zh-CN" altLang="en-US" b="0" i="0" dirty="0">
                <a:solidFill>
                  <a:srgbClr val="2C3E50"/>
                </a:solidFill>
                <a:effectLst/>
                <a:latin typeface="Georgia Pro" panose="02040502050405020303" pitchFamily="18" charset="0"/>
              </a:rPr>
              <a:t>并不负责内容的生产和消费，它只负责管理确保你的内容到达率和完整性。生产者和消费者始终是</a:t>
            </a:r>
            <a:r>
              <a:rPr lang="zh-CN" altLang="en-US" b="1" i="0" dirty="0">
                <a:solidFill>
                  <a:srgbClr val="FF0000"/>
                </a:solidFill>
                <a:effectLst/>
                <a:latin typeface="Georgia Pro" panose="02040502050405020303" pitchFamily="18" charset="0"/>
              </a:rPr>
              <a:t>任务</a:t>
            </a:r>
            <a:r>
              <a:rPr lang="zh-CN" altLang="en-US" b="0" i="0" dirty="0">
                <a:solidFill>
                  <a:srgbClr val="2C3E50"/>
                </a:solidFill>
                <a:effectLst/>
                <a:latin typeface="Georgia Pro" panose="02040502050405020303" pitchFamily="18" charset="0"/>
              </a:rPr>
              <a:t>。</a:t>
            </a:r>
          </a:p>
          <a:p>
            <a:pPr algn="just"/>
            <a:r>
              <a:rPr lang="en-US" altLang="zh-CN" b="0" i="0" dirty="0" err="1">
                <a:solidFill>
                  <a:srgbClr val="2C3E50"/>
                </a:solidFill>
                <a:effectLst/>
                <a:latin typeface="Georgia Pro" panose="02040502050405020303" pitchFamily="18" charset="0"/>
              </a:rPr>
              <a:t>liteipc</a:t>
            </a:r>
            <a:r>
              <a:rPr lang="zh-CN" altLang="en-US" b="0" i="0" dirty="0">
                <a:solidFill>
                  <a:srgbClr val="2C3E50"/>
                </a:solidFill>
                <a:effectLst/>
                <a:latin typeface="Georgia Pro" panose="02040502050405020303" pitchFamily="18" charset="0"/>
              </a:rPr>
              <a:t>是鸿蒙专有的通讯消息队列实现。简单说它是基于文件的，而传统的</a:t>
            </a:r>
            <a:r>
              <a:rPr lang="en-US" altLang="zh-CN" b="0" i="0" dirty="0" err="1">
                <a:solidFill>
                  <a:srgbClr val="2C3E50"/>
                </a:solidFill>
                <a:effectLst/>
                <a:latin typeface="Georgia Pro" panose="02040502050405020303" pitchFamily="18" charset="0"/>
              </a:rPr>
              <a:t>ipc</a:t>
            </a:r>
            <a:r>
              <a:rPr lang="zh-CN" altLang="en-US" b="0" i="0" dirty="0">
                <a:solidFill>
                  <a:srgbClr val="2C3E50"/>
                </a:solidFill>
                <a:effectLst/>
                <a:latin typeface="Georgia Pro" panose="02040502050405020303" pitchFamily="18" charset="0"/>
              </a:rPr>
              <a:t>消息队列是基于内存的。</a:t>
            </a:r>
          </a:p>
        </p:txBody>
      </p:sp>
      <p:pic>
        <p:nvPicPr>
          <p:cNvPr id="4" name="图片 3">
            <a:extLst>
              <a:ext uri="{FF2B5EF4-FFF2-40B4-BE49-F238E27FC236}">
                <a16:creationId xmlns:a16="http://schemas.microsoft.com/office/drawing/2014/main" id="{8D648731-B56C-9248-1EF0-618E7BAF6C28}"/>
              </a:ext>
            </a:extLst>
          </p:cNvPr>
          <p:cNvPicPr>
            <a:picLocks noChangeAspect="1"/>
          </p:cNvPicPr>
          <p:nvPr/>
        </p:nvPicPr>
        <p:blipFill>
          <a:blip r:embed="rId3"/>
          <a:stretch>
            <a:fillRect/>
          </a:stretch>
        </p:blipFill>
        <p:spPr>
          <a:xfrm>
            <a:off x="2341553" y="1700809"/>
            <a:ext cx="7508891" cy="1219305"/>
          </a:xfrm>
          <a:prstGeom prst="rect">
            <a:avLst/>
          </a:prstGeom>
        </p:spPr>
      </p:pic>
    </p:spTree>
    <p:extLst>
      <p:ext uri="{BB962C8B-B14F-4D97-AF65-F5344CB8AC3E}">
        <p14:creationId xmlns:p14="http://schemas.microsoft.com/office/powerpoint/2010/main" val="21054457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辅助工具</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210DE6C3-E829-F6FD-802D-7855EF257AE4}"/>
              </a:ext>
            </a:extLst>
          </p:cNvPr>
          <p:cNvSpPr txBox="1"/>
          <p:nvPr/>
        </p:nvSpPr>
        <p:spPr>
          <a:xfrm>
            <a:off x="191344" y="1508787"/>
            <a:ext cx="11809312" cy="646331"/>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要知道任务对内核来说太重要了，是任务让</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忙里忙外的，那中间出差错了怎么办，怎么诊断你问题出哪里了，就需要一些工具，比如死锁检测，比如占用</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，内存监控如下：</a:t>
            </a:r>
          </a:p>
        </p:txBody>
      </p:sp>
      <p:pic>
        <p:nvPicPr>
          <p:cNvPr id="3" name="图片 2">
            <a:extLst>
              <a:ext uri="{FF2B5EF4-FFF2-40B4-BE49-F238E27FC236}">
                <a16:creationId xmlns:a16="http://schemas.microsoft.com/office/drawing/2014/main" id="{8C71E723-2F4F-ED45-2797-FD19036927A2}"/>
              </a:ext>
            </a:extLst>
          </p:cNvPr>
          <p:cNvPicPr>
            <a:picLocks noChangeAspect="1"/>
          </p:cNvPicPr>
          <p:nvPr/>
        </p:nvPicPr>
        <p:blipFill>
          <a:blip r:embed="rId3"/>
          <a:stretch>
            <a:fillRect/>
          </a:stretch>
        </p:blipFill>
        <p:spPr>
          <a:xfrm>
            <a:off x="2631140" y="3143133"/>
            <a:ext cx="6929720" cy="1371719"/>
          </a:xfrm>
          <a:prstGeom prst="rect">
            <a:avLst/>
          </a:prstGeom>
        </p:spPr>
      </p:pic>
      <p:sp>
        <p:nvSpPr>
          <p:cNvPr id="7" name="文本框 6">
            <a:extLst>
              <a:ext uri="{FF2B5EF4-FFF2-40B4-BE49-F238E27FC236}">
                <a16:creationId xmlns:a16="http://schemas.microsoft.com/office/drawing/2014/main" id="{0AE620C4-6DE4-690E-01E4-461F2097AF83}"/>
              </a:ext>
            </a:extLst>
          </p:cNvPr>
          <p:cNvSpPr txBox="1"/>
          <p:nvPr/>
        </p:nvSpPr>
        <p:spPr>
          <a:xfrm>
            <a:off x="1391477" y="4918089"/>
            <a:ext cx="9217024" cy="369332"/>
          </a:xfrm>
          <a:prstGeom prst="rect">
            <a:avLst/>
          </a:prstGeom>
          <a:noFill/>
        </p:spPr>
        <p:txBody>
          <a:bodyPr wrap="square">
            <a:spAutoFit/>
          </a:bodyPr>
          <a:lstStyle/>
          <a:p>
            <a:r>
              <a:rPr lang="zh-CN" altLang="en-US" b="0" i="0" dirty="0">
                <a:solidFill>
                  <a:srgbClr val="2C3E50"/>
                </a:solidFill>
                <a:effectLst/>
                <a:latin typeface="Georgia Pro" panose="02040502050405020303" pitchFamily="18" charset="0"/>
              </a:rPr>
              <a:t>以上就是任务的五脏六腑，看清楚它鸿蒙内核的影像会清晰很多</a:t>
            </a:r>
            <a:endParaRPr lang="zh-CN" altLang="en-US" dirty="0"/>
          </a:p>
        </p:txBody>
      </p:sp>
    </p:spTree>
    <p:extLst>
      <p:ext uri="{BB962C8B-B14F-4D97-AF65-F5344CB8AC3E}">
        <p14:creationId xmlns:p14="http://schemas.microsoft.com/office/powerpoint/2010/main" val="32756987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0"/>
          <p:cNvSpPr/>
          <p:nvPr/>
        </p:nvSpPr>
        <p:spPr>
          <a:xfrm>
            <a:off x="5447111" y="3316778"/>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472295" y="340117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30" name="Rectangle 18"/>
          <p:cNvSpPr/>
          <p:nvPr/>
        </p:nvSpPr>
        <p:spPr>
          <a:xfrm>
            <a:off x="6701422" y="3316778"/>
            <a:ext cx="4975051"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785084" y="3401175"/>
            <a:ext cx="5138408"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任务管理</a:t>
            </a:r>
          </a:p>
        </p:txBody>
      </p:sp>
      <p:sp>
        <p:nvSpPr>
          <p:cNvPr id="32" name="Rectangle 24"/>
          <p:cNvSpPr/>
          <p:nvPr/>
        </p:nvSpPr>
        <p:spPr>
          <a:xfrm>
            <a:off x="5447109" y="2091348"/>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3" name="TextBox 25"/>
          <p:cNvSpPr txBox="1"/>
          <p:nvPr/>
        </p:nvSpPr>
        <p:spPr>
          <a:xfrm>
            <a:off x="5472293" y="217574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01</a:t>
            </a:r>
            <a:endParaRPr lang="zh-CN" altLang="en-US" sz="2667" dirty="0">
              <a:solidFill>
                <a:srgbClr val="FFFFFF"/>
              </a:solidFill>
              <a:latin typeface="Arial Black"/>
            </a:endParaRPr>
          </a:p>
        </p:txBody>
      </p:sp>
      <p:sp>
        <p:nvSpPr>
          <p:cNvPr id="35" name="Rectangle 26"/>
          <p:cNvSpPr/>
          <p:nvPr/>
        </p:nvSpPr>
        <p:spPr>
          <a:xfrm>
            <a:off x="6701420" y="2091348"/>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7" name="TextBox 27"/>
          <p:cNvSpPr txBox="1"/>
          <p:nvPr/>
        </p:nvSpPr>
        <p:spPr>
          <a:xfrm>
            <a:off x="6701422" y="2175744"/>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任务控制块</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1" name="Rectangle 24"/>
          <p:cNvSpPr/>
          <p:nvPr/>
        </p:nvSpPr>
        <p:spPr>
          <a:xfrm>
            <a:off x="5447111" y="4542208"/>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2" name="TextBox 25"/>
          <p:cNvSpPr txBox="1"/>
          <p:nvPr/>
        </p:nvSpPr>
        <p:spPr>
          <a:xfrm>
            <a:off x="5472295" y="462660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a:solidFill>
                  <a:srgbClr val="FFFFFF"/>
                </a:solidFill>
                <a:latin typeface="Arial Black"/>
              </a:rPr>
              <a:t>03</a:t>
            </a:r>
            <a:endParaRPr lang="zh-CN" altLang="en-US" sz="2667">
              <a:solidFill>
                <a:srgbClr val="FFFFFF"/>
              </a:solidFill>
              <a:latin typeface="Arial Black"/>
            </a:endParaRPr>
          </a:p>
        </p:txBody>
      </p:sp>
      <p:sp>
        <p:nvSpPr>
          <p:cNvPr id="44" name="Rectangle 26"/>
          <p:cNvSpPr/>
          <p:nvPr/>
        </p:nvSpPr>
        <p:spPr>
          <a:xfrm>
            <a:off x="6701423" y="4542208"/>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6" name="TextBox 27"/>
          <p:cNvSpPr txBox="1"/>
          <p:nvPr/>
        </p:nvSpPr>
        <p:spPr>
          <a:xfrm>
            <a:off x="6701424" y="462660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任务状态切换</a:t>
            </a:r>
          </a:p>
        </p:txBody>
      </p:sp>
    </p:spTree>
    <p:extLst>
      <p:ext uri="{BB962C8B-B14F-4D97-AF65-F5344CB8AC3E}">
        <p14:creationId xmlns:p14="http://schemas.microsoft.com/office/powerpoint/2010/main" val="314653678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2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任务池</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210DE6C3-E829-F6FD-802D-7855EF257AE4}"/>
              </a:ext>
            </a:extLst>
          </p:cNvPr>
          <p:cNvSpPr txBox="1"/>
          <p:nvPr/>
        </p:nvSpPr>
        <p:spPr>
          <a:xfrm>
            <a:off x="143339" y="890223"/>
            <a:ext cx="11809312" cy="369332"/>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如此多的任务怎么管理和执行？管理靠任务池和就绪队列，执行靠调度算法。</a:t>
            </a:r>
          </a:p>
        </p:txBody>
      </p:sp>
      <p:pic>
        <p:nvPicPr>
          <p:cNvPr id="3" name="图片 2">
            <a:extLst>
              <a:ext uri="{FF2B5EF4-FFF2-40B4-BE49-F238E27FC236}">
                <a16:creationId xmlns:a16="http://schemas.microsoft.com/office/drawing/2014/main" id="{9DB765BB-8946-543C-AF20-5B98A92C1807}"/>
              </a:ext>
            </a:extLst>
          </p:cNvPr>
          <p:cNvPicPr>
            <a:picLocks noChangeAspect="1"/>
          </p:cNvPicPr>
          <p:nvPr/>
        </p:nvPicPr>
        <p:blipFill>
          <a:blip r:embed="rId3"/>
          <a:stretch>
            <a:fillRect/>
          </a:stretch>
        </p:blipFill>
        <p:spPr>
          <a:xfrm>
            <a:off x="143339" y="1369686"/>
            <a:ext cx="9655702" cy="5142594"/>
          </a:xfrm>
          <a:prstGeom prst="rect">
            <a:avLst/>
          </a:prstGeom>
        </p:spPr>
      </p:pic>
      <p:sp>
        <p:nvSpPr>
          <p:cNvPr id="13" name="文本框 12">
            <a:extLst>
              <a:ext uri="{FF2B5EF4-FFF2-40B4-BE49-F238E27FC236}">
                <a16:creationId xmlns:a16="http://schemas.microsoft.com/office/drawing/2014/main" id="{A5FFE758-29E5-559B-FA8B-BE4C572A522C}"/>
              </a:ext>
            </a:extLst>
          </p:cNvPr>
          <p:cNvSpPr txBox="1"/>
          <p:nvPr/>
        </p:nvSpPr>
        <p:spPr>
          <a:xfrm>
            <a:off x="8836018" y="1076803"/>
            <a:ext cx="3033252" cy="4247317"/>
          </a:xfrm>
          <a:prstGeom prst="rect">
            <a:avLst/>
          </a:prstGeom>
          <a:noFill/>
        </p:spPr>
        <p:txBody>
          <a:bodyPr wrap="square">
            <a:spAutoFit/>
          </a:bodyPr>
          <a:lstStyle/>
          <a:p>
            <a:r>
              <a:rPr lang="en-US" altLang="zh-CN" b="0" i="0" dirty="0" err="1">
                <a:solidFill>
                  <a:srgbClr val="2C3E50"/>
                </a:solidFill>
                <a:effectLst/>
                <a:latin typeface="Georgia Pro" panose="02040502050405020303" pitchFamily="18" charset="0"/>
              </a:rPr>
              <a:t>g_taskCBArray</a:t>
            </a:r>
            <a:r>
              <a:rPr lang="en-US" altLang="zh-CN" b="0" i="0" dirty="0">
                <a:solidFill>
                  <a:srgbClr val="2C3E50"/>
                </a:solidFill>
                <a:effectLst/>
                <a:latin typeface="Georgia Pro" panose="02040502050405020303" pitchFamily="18" charset="0"/>
              </a:rPr>
              <a:t> </a:t>
            </a:r>
            <a:r>
              <a:rPr lang="zh-CN" altLang="en-US" b="0" i="0" dirty="0">
                <a:solidFill>
                  <a:srgbClr val="2C3E50"/>
                </a:solidFill>
                <a:effectLst/>
                <a:latin typeface="Georgia Pro" panose="02040502050405020303" pitchFamily="18" charset="0"/>
              </a:rPr>
              <a:t>就是个任务池，默认创建</a:t>
            </a:r>
            <a:r>
              <a:rPr lang="en-US" altLang="zh-CN" b="0" i="0" dirty="0">
                <a:solidFill>
                  <a:srgbClr val="2C3E50"/>
                </a:solidFill>
                <a:effectLst/>
                <a:latin typeface="Georgia Pro" panose="02040502050405020303" pitchFamily="18" charset="0"/>
              </a:rPr>
              <a:t>128</a:t>
            </a:r>
            <a:r>
              <a:rPr lang="zh-CN" altLang="en-US" b="0" i="0" dirty="0">
                <a:solidFill>
                  <a:srgbClr val="2C3E50"/>
                </a:solidFill>
                <a:effectLst/>
                <a:latin typeface="Georgia Pro" panose="02040502050405020303" pitchFamily="18" charset="0"/>
              </a:rPr>
              <a:t>个任务，常驻内存，不被释放。</a:t>
            </a:r>
            <a:br>
              <a:rPr lang="zh-CN" altLang="en-US" dirty="0"/>
            </a:br>
            <a:r>
              <a:rPr lang="en-US" altLang="zh-CN" b="0" i="0" dirty="0" err="1">
                <a:solidFill>
                  <a:srgbClr val="2C3E50"/>
                </a:solidFill>
                <a:effectLst/>
                <a:latin typeface="Georgia Pro" panose="02040502050405020303" pitchFamily="18" charset="0"/>
              </a:rPr>
              <a:t>g_losFreeTask</a:t>
            </a:r>
            <a:r>
              <a:rPr lang="zh-CN" altLang="en-US" b="0" i="0" dirty="0">
                <a:solidFill>
                  <a:srgbClr val="2C3E50"/>
                </a:solidFill>
                <a:effectLst/>
                <a:latin typeface="Georgia Pro" panose="02040502050405020303" pitchFamily="18" charset="0"/>
              </a:rPr>
              <a:t>是空闲任务链表，想创建任务时来这里申请一个空闲任务，用完了就回收掉，继续给后面的申请使用。</a:t>
            </a:r>
            <a:br>
              <a:rPr lang="zh-CN" altLang="en-US" dirty="0"/>
            </a:br>
            <a:r>
              <a:rPr lang="en-US" altLang="zh-CN" b="0" i="0" dirty="0" err="1">
                <a:solidFill>
                  <a:srgbClr val="2C3E50"/>
                </a:solidFill>
                <a:effectLst/>
                <a:latin typeface="Georgia Pro" panose="02040502050405020303" pitchFamily="18" charset="0"/>
              </a:rPr>
              <a:t>g_taskRecyleList</a:t>
            </a:r>
            <a:r>
              <a:rPr lang="zh-CN" altLang="en-US" b="0" i="0" dirty="0">
                <a:solidFill>
                  <a:srgbClr val="2C3E50"/>
                </a:solidFill>
                <a:effectLst/>
                <a:latin typeface="Georgia Pro" panose="02040502050405020303" pitchFamily="18" charset="0"/>
              </a:rPr>
              <a:t>是回收任务链表，专用来回收</a:t>
            </a:r>
            <a:r>
              <a:rPr lang="en-US" altLang="zh-CN" b="0" i="0" dirty="0">
                <a:solidFill>
                  <a:srgbClr val="2C3E50"/>
                </a:solidFill>
                <a:effectLst/>
                <a:latin typeface="Georgia Pro" panose="02040502050405020303" pitchFamily="18" charset="0"/>
              </a:rPr>
              <a:t>exit </a:t>
            </a:r>
            <a:r>
              <a:rPr lang="zh-CN" altLang="en-US" b="0" i="0" dirty="0">
                <a:solidFill>
                  <a:srgbClr val="2C3E50"/>
                </a:solidFill>
                <a:effectLst/>
                <a:latin typeface="Georgia Pro" panose="02040502050405020303" pitchFamily="18" charset="0"/>
              </a:rPr>
              <a:t>任务，任务所占资源被确认归还后被彻底删除，就像员工离职一样，得有个离职队列和流程，要归还电脑、办公用品等操作。</a:t>
            </a:r>
            <a:endParaRPr lang="zh-CN" altLang="en-US" dirty="0"/>
          </a:p>
        </p:txBody>
      </p:sp>
    </p:spTree>
    <p:extLst>
      <p:ext uri="{BB962C8B-B14F-4D97-AF65-F5344CB8AC3E}">
        <p14:creationId xmlns:p14="http://schemas.microsoft.com/office/powerpoint/2010/main" val="17906894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2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入队和出队</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210DE6C3-E829-F6FD-802D-7855EF257AE4}"/>
              </a:ext>
            </a:extLst>
          </p:cNvPr>
          <p:cNvSpPr txBox="1"/>
          <p:nvPr/>
        </p:nvSpPr>
        <p:spPr>
          <a:xfrm>
            <a:off x="191344" y="1508787"/>
            <a:ext cx="11809312" cy="2308324"/>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当一个任务刚刚被建立的时候，或者一个任务的时间片耗尽等情况发生时，该任务将放弃</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的使用权，其状态由</a:t>
            </a:r>
            <a:r>
              <a:rPr lang="en-US" altLang="zh-CN" b="0" i="0" dirty="0">
                <a:solidFill>
                  <a:srgbClr val="2C3E50"/>
                </a:solidFill>
                <a:effectLst/>
                <a:latin typeface="Georgia Pro" panose="02040502050405020303" pitchFamily="18" charset="0"/>
              </a:rPr>
              <a:t>Running</a:t>
            </a:r>
            <a:r>
              <a:rPr lang="zh-CN" altLang="en-US" b="0" i="0" dirty="0">
                <a:solidFill>
                  <a:srgbClr val="2C3E50"/>
                </a:solidFill>
                <a:effectLst/>
                <a:latin typeface="Georgia Pro" panose="02040502050405020303" pitchFamily="18" charset="0"/>
              </a:rPr>
              <a:t>状态改变为</a:t>
            </a:r>
            <a:r>
              <a:rPr lang="en-US" altLang="zh-CN" b="0" i="0" dirty="0">
                <a:solidFill>
                  <a:srgbClr val="2C3E50"/>
                </a:solidFill>
                <a:effectLst/>
                <a:latin typeface="Georgia Pro" panose="02040502050405020303" pitchFamily="18" charset="0"/>
              </a:rPr>
              <a:t>Ready</a:t>
            </a:r>
            <a:r>
              <a:rPr lang="zh-CN" altLang="en-US" b="0" i="0" dirty="0">
                <a:solidFill>
                  <a:srgbClr val="2C3E50"/>
                </a:solidFill>
                <a:effectLst/>
                <a:latin typeface="Georgia Pro" panose="02040502050405020303" pitchFamily="18" charset="0"/>
              </a:rPr>
              <a:t>状态。此时需要将该任务的</a:t>
            </a:r>
            <a:r>
              <a:rPr lang="en-US" altLang="zh-CN" b="0" i="0" dirty="0" err="1">
                <a:solidFill>
                  <a:srgbClr val="2C3E50"/>
                </a:solidFill>
                <a:effectLst/>
                <a:latin typeface="Georgia Pro" panose="02040502050405020303" pitchFamily="18" charset="0"/>
              </a:rPr>
              <a:t>TaskCB</a:t>
            </a:r>
            <a:r>
              <a:rPr lang="zh-CN" altLang="en-US" b="0" i="0" dirty="0">
                <a:solidFill>
                  <a:srgbClr val="2C3E50"/>
                </a:solidFill>
                <a:effectLst/>
                <a:latin typeface="Georgia Pro" panose="02040502050405020303" pitchFamily="18" charset="0"/>
              </a:rPr>
              <a:t>插入到</a:t>
            </a:r>
            <a:r>
              <a:rPr lang="en-US" altLang="zh-CN" b="0" i="0" dirty="0" err="1">
                <a:solidFill>
                  <a:srgbClr val="2C3E50"/>
                </a:solidFill>
                <a:effectLst/>
                <a:latin typeface="Georgia Pro" panose="02040502050405020303" pitchFamily="18" charset="0"/>
              </a:rPr>
              <a:t>Liteos</a:t>
            </a:r>
            <a:r>
              <a:rPr lang="zh-CN" altLang="en-US" b="0" i="0" dirty="0">
                <a:solidFill>
                  <a:srgbClr val="2C3E50"/>
                </a:solidFill>
                <a:effectLst/>
                <a:latin typeface="Georgia Pro" panose="02040502050405020303" pitchFamily="18" charset="0"/>
              </a:rPr>
              <a:t>系统的“就绪队列”中，这个操作称为“入队”，其实现函数为</a:t>
            </a:r>
            <a:r>
              <a:rPr lang="en-US" altLang="zh-CN" b="0" i="0" dirty="0" err="1">
                <a:solidFill>
                  <a:srgbClr val="2C3E50"/>
                </a:solidFill>
                <a:effectLst/>
                <a:latin typeface="Georgia Pro" panose="02040502050405020303" pitchFamily="18" charset="0"/>
              </a:rPr>
              <a:t>HPFEnqueue</a:t>
            </a:r>
            <a:r>
              <a:rPr lang="zh-CN" altLang="en-US" b="0" i="0" dirty="0">
                <a:solidFill>
                  <a:srgbClr val="2C3E50"/>
                </a:solidFill>
                <a:effectLst/>
                <a:latin typeface="Georgia Pro" panose="02040502050405020303" pitchFamily="18" charset="0"/>
              </a:rPr>
              <a:t>。</a:t>
            </a:r>
            <a:endParaRPr lang="en-US" altLang="zh-CN" b="0" i="0" dirty="0">
              <a:solidFill>
                <a:srgbClr val="2C3E50"/>
              </a:solidFill>
              <a:effectLst/>
              <a:latin typeface="Georgia Pro" panose="02040502050405020303" pitchFamily="18" charset="0"/>
            </a:endParaRPr>
          </a:p>
          <a:p>
            <a:pPr algn="just"/>
            <a:endParaRPr lang="en-US" altLang="zh-CN" dirty="0">
              <a:solidFill>
                <a:srgbClr val="2C3E50"/>
              </a:solidFill>
              <a:latin typeface="Georgia Pro" panose="02040502050405020303" pitchFamily="18" charset="0"/>
            </a:endParaRPr>
          </a:p>
          <a:p>
            <a:pPr algn="just"/>
            <a:r>
              <a:rPr lang="zh-CN" altLang="en-US" b="0" i="0" dirty="0">
                <a:solidFill>
                  <a:srgbClr val="2C3E50"/>
                </a:solidFill>
                <a:effectLst/>
                <a:latin typeface="Georgia Pro" panose="02040502050405020303" pitchFamily="18" charset="0"/>
              </a:rPr>
              <a:t>如果一个任务由于调度器的调度（或其他原因，如收到了</a:t>
            </a:r>
            <a:r>
              <a:rPr lang="en-US" altLang="zh-CN" b="0" i="0" dirty="0">
                <a:solidFill>
                  <a:srgbClr val="2C3E50"/>
                </a:solidFill>
                <a:effectLst/>
                <a:latin typeface="Georgia Pro" panose="02040502050405020303" pitchFamily="18" charset="0"/>
              </a:rPr>
              <a:t>kill</a:t>
            </a:r>
            <a:r>
              <a:rPr lang="zh-CN" altLang="en-US" b="0" i="0" dirty="0">
                <a:solidFill>
                  <a:srgbClr val="2C3E50"/>
                </a:solidFill>
                <a:effectLst/>
                <a:latin typeface="Georgia Pro" panose="02040502050405020303" pitchFamily="18" charset="0"/>
              </a:rPr>
              <a:t>信号等），由</a:t>
            </a:r>
            <a:r>
              <a:rPr lang="en-US" altLang="zh-CN" b="0" i="0" dirty="0">
                <a:solidFill>
                  <a:srgbClr val="2C3E50"/>
                </a:solidFill>
                <a:effectLst/>
                <a:latin typeface="Georgia Pro" panose="02040502050405020303" pitchFamily="18" charset="0"/>
              </a:rPr>
              <a:t>Ready</a:t>
            </a:r>
            <a:r>
              <a:rPr lang="zh-CN" altLang="en-US" b="0" i="0" dirty="0">
                <a:solidFill>
                  <a:srgbClr val="2C3E50"/>
                </a:solidFill>
                <a:effectLst/>
                <a:latin typeface="Georgia Pro" panose="02040502050405020303" pitchFamily="18" charset="0"/>
              </a:rPr>
              <a:t>状态转换为</a:t>
            </a:r>
            <a:r>
              <a:rPr lang="en-US" altLang="zh-CN" b="0" i="0" dirty="0">
                <a:solidFill>
                  <a:srgbClr val="2C3E50"/>
                </a:solidFill>
                <a:effectLst/>
                <a:latin typeface="Georgia Pro" panose="02040502050405020303" pitchFamily="18" charset="0"/>
              </a:rPr>
              <a:t>Running</a:t>
            </a:r>
            <a:r>
              <a:rPr lang="zh-CN" altLang="en-US" b="0" i="0" dirty="0">
                <a:solidFill>
                  <a:srgbClr val="2C3E50"/>
                </a:solidFill>
                <a:effectLst/>
                <a:latin typeface="Georgia Pro" panose="02040502050405020303" pitchFamily="18" charset="0"/>
              </a:rPr>
              <a:t>状态，其</a:t>
            </a:r>
            <a:r>
              <a:rPr lang="en-US" altLang="zh-CN" b="0" i="0" dirty="0" err="1">
                <a:solidFill>
                  <a:srgbClr val="2C3E50"/>
                </a:solidFill>
                <a:effectLst/>
                <a:latin typeface="Georgia Pro" panose="02040502050405020303" pitchFamily="18" charset="0"/>
              </a:rPr>
              <a:t>TaskCB</a:t>
            </a:r>
            <a:r>
              <a:rPr lang="zh-CN" altLang="en-US" b="0" i="0" dirty="0">
                <a:solidFill>
                  <a:srgbClr val="2C3E50"/>
                </a:solidFill>
                <a:effectLst/>
                <a:latin typeface="Georgia Pro" panose="02040502050405020303" pitchFamily="18" charset="0"/>
              </a:rPr>
              <a:t>需要从</a:t>
            </a:r>
            <a:r>
              <a:rPr lang="en-US" altLang="zh-CN" b="0" i="0" dirty="0" err="1">
                <a:solidFill>
                  <a:srgbClr val="2C3E50"/>
                </a:solidFill>
                <a:effectLst/>
                <a:latin typeface="Georgia Pro" panose="02040502050405020303" pitchFamily="18" charset="0"/>
              </a:rPr>
              <a:t>Liteos</a:t>
            </a:r>
            <a:r>
              <a:rPr lang="zh-CN" altLang="en-US" b="0" i="0" dirty="0">
                <a:solidFill>
                  <a:srgbClr val="2C3E50"/>
                </a:solidFill>
                <a:effectLst/>
                <a:latin typeface="Georgia Pro" panose="02040502050405020303" pitchFamily="18" charset="0"/>
              </a:rPr>
              <a:t>的继续队列中移出，这个操作称为“出队”，其实现函数为</a:t>
            </a:r>
            <a:r>
              <a:rPr lang="en-US" altLang="zh-CN" b="0" i="0" dirty="0" err="1">
                <a:solidFill>
                  <a:srgbClr val="2C3E50"/>
                </a:solidFill>
                <a:effectLst/>
                <a:latin typeface="Georgia Pro" panose="02040502050405020303" pitchFamily="18" charset="0"/>
              </a:rPr>
              <a:t>HPFDequeue</a:t>
            </a:r>
            <a:r>
              <a:rPr lang="zh-CN" altLang="en-US" b="0" i="0" dirty="0">
                <a:solidFill>
                  <a:srgbClr val="2C3E50"/>
                </a:solidFill>
                <a:effectLst/>
                <a:latin typeface="Georgia Pro" panose="02040502050405020303" pitchFamily="18" charset="0"/>
              </a:rPr>
              <a:t>。</a:t>
            </a:r>
            <a:endParaRPr lang="en-US" altLang="zh-CN" b="0" i="0" dirty="0">
              <a:solidFill>
                <a:srgbClr val="2C3E50"/>
              </a:solidFill>
              <a:effectLst/>
              <a:latin typeface="Georgia Pro" panose="02040502050405020303" pitchFamily="18" charset="0"/>
            </a:endParaRPr>
          </a:p>
          <a:p>
            <a:pPr algn="just"/>
            <a:endParaRPr lang="en-US" altLang="zh-CN" dirty="0">
              <a:solidFill>
                <a:srgbClr val="2C3E50"/>
              </a:solidFill>
              <a:latin typeface="Georgia Pro" panose="02040502050405020303" pitchFamily="18" charset="0"/>
            </a:endParaRPr>
          </a:p>
          <a:p>
            <a:pPr algn="just"/>
            <a:r>
              <a:rPr lang="zh-CN" altLang="en-US" dirty="0">
                <a:solidFill>
                  <a:srgbClr val="2C3E50"/>
                </a:solidFill>
                <a:latin typeface="Georgia Pro" panose="02040502050405020303" pitchFamily="18" charset="0"/>
              </a:rPr>
              <a:t>下面，我们首先介绍</a:t>
            </a:r>
            <a:r>
              <a:rPr lang="en-US" altLang="zh-CN" dirty="0" err="1">
                <a:solidFill>
                  <a:srgbClr val="2C3E50"/>
                </a:solidFill>
                <a:latin typeface="Georgia Pro" panose="02040502050405020303" pitchFamily="18" charset="0"/>
              </a:rPr>
              <a:t>Liteos</a:t>
            </a:r>
            <a:r>
              <a:rPr lang="zh-CN" altLang="en-US" dirty="0">
                <a:solidFill>
                  <a:srgbClr val="2C3E50"/>
                </a:solidFill>
                <a:latin typeface="Georgia Pro" panose="02040502050405020303" pitchFamily="18" charset="0"/>
              </a:rPr>
              <a:t>系统中“就绪队列”的数据结构，然后再介绍</a:t>
            </a:r>
            <a:r>
              <a:rPr lang="en-US" altLang="zh-CN" dirty="0" err="1">
                <a:solidFill>
                  <a:srgbClr val="2C3E50"/>
                </a:solidFill>
                <a:latin typeface="Georgia Pro" panose="02040502050405020303" pitchFamily="18" charset="0"/>
              </a:rPr>
              <a:t>HPFEnqueue</a:t>
            </a:r>
            <a:r>
              <a:rPr lang="zh-CN" altLang="en-US" dirty="0">
                <a:solidFill>
                  <a:srgbClr val="2C3E50"/>
                </a:solidFill>
                <a:latin typeface="Georgia Pro" panose="02040502050405020303" pitchFamily="18" charset="0"/>
              </a:rPr>
              <a:t>和</a:t>
            </a:r>
            <a:r>
              <a:rPr lang="en-US" altLang="zh-CN" dirty="0" err="1">
                <a:solidFill>
                  <a:srgbClr val="2C3E50"/>
                </a:solidFill>
                <a:latin typeface="Georgia Pro" panose="02040502050405020303" pitchFamily="18" charset="0"/>
              </a:rPr>
              <a:t>HPFDequeue</a:t>
            </a:r>
            <a:r>
              <a:rPr lang="zh-CN" altLang="en-US" dirty="0">
                <a:solidFill>
                  <a:srgbClr val="2C3E50"/>
                </a:solidFill>
                <a:latin typeface="Georgia Pro" panose="02040502050405020303" pitchFamily="18" charset="0"/>
              </a:rPr>
              <a:t>两个函数。</a:t>
            </a:r>
            <a:endParaRPr lang="zh-CN" altLang="en-US" b="0" i="0" dirty="0">
              <a:solidFill>
                <a:srgbClr val="2C3E50"/>
              </a:solidFill>
              <a:effectLst/>
              <a:latin typeface="Georgia Pro" panose="02040502050405020303" pitchFamily="18" charset="0"/>
            </a:endParaRPr>
          </a:p>
        </p:txBody>
      </p:sp>
    </p:spTree>
    <p:extLst>
      <p:ext uri="{BB962C8B-B14F-4D97-AF65-F5344CB8AC3E}">
        <p14:creationId xmlns:p14="http://schemas.microsoft.com/office/powerpoint/2010/main" val="352662455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2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就绪队列的数据结构</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4" name="图片 3">
            <a:extLst>
              <a:ext uri="{FF2B5EF4-FFF2-40B4-BE49-F238E27FC236}">
                <a16:creationId xmlns:a16="http://schemas.microsoft.com/office/drawing/2014/main" id="{D2ACE52B-9438-7819-122C-ED255786D3ED}"/>
              </a:ext>
            </a:extLst>
          </p:cNvPr>
          <p:cNvPicPr>
            <a:picLocks noChangeAspect="1"/>
          </p:cNvPicPr>
          <p:nvPr/>
        </p:nvPicPr>
        <p:blipFill>
          <a:blip r:embed="rId3"/>
          <a:stretch>
            <a:fillRect/>
          </a:stretch>
        </p:blipFill>
        <p:spPr>
          <a:xfrm>
            <a:off x="2082975" y="817615"/>
            <a:ext cx="7001546" cy="3422243"/>
          </a:xfrm>
          <a:prstGeom prst="rect">
            <a:avLst/>
          </a:prstGeom>
        </p:spPr>
      </p:pic>
      <p:sp>
        <p:nvSpPr>
          <p:cNvPr id="5" name="文本框 4">
            <a:extLst>
              <a:ext uri="{FF2B5EF4-FFF2-40B4-BE49-F238E27FC236}">
                <a16:creationId xmlns:a16="http://schemas.microsoft.com/office/drawing/2014/main" id="{C20B0B13-B133-B3A9-9E8D-9535A4ED273F}"/>
              </a:ext>
            </a:extLst>
          </p:cNvPr>
          <p:cNvSpPr txBox="1"/>
          <p:nvPr/>
        </p:nvSpPr>
        <p:spPr>
          <a:xfrm>
            <a:off x="963826" y="4239858"/>
            <a:ext cx="10508005" cy="2308324"/>
          </a:xfrm>
          <a:prstGeom prst="rect">
            <a:avLst/>
          </a:prstGeom>
          <a:noFill/>
        </p:spPr>
        <p:txBody>
          <a:bodyPr wrap="none" rtlCol="0">
            <a:spAutoFit/>
          </a:bodyPr>
          <a:lstStyle/>
          <a:p>
            <a:r>
              <a:rPr lang="en-US" altLang="zh-CN" dirty="0"/>
              <a:t>1. </a:t>
            </a:r>
            <a:r>
              <a:rPr lang="zh-CN" altLang="en-US" dirty="0"/>
              <a:t>每个</a:t>
            </a:r>
            <a:r>
              <a:rPr lang="en-US" altLang="zh-CN" dirty="0" err="1"/>
              <a:t>cpu</a:t>
            </a:r>
            <a:r>
              <a:rPr lang="zh-CN" altLang="en-US" dirty="0"/>
              <a:t>一个</a:t>
            </a:r>
            <a:r>
              <a:rPr lang="en-US" altLang="zh-CN" dirty="0" err="1"/>
              <a:t>SchedRunqueue</a:t>
            </a:r>
            <a:r>
              <a:rPr lang="zh-CN" altLang="en-US" dirty="0"/>
              <a:t>类型的结构体，保存在</a:t>
            </a:r>
            <a:r>
              <a:rPr lang="en-US" altLang="zh-CN" dirty="0" err="1"/>
              <a:t>g_schedRunqueue</a:t>
            </a:r>
            <a:r>
              <a:rPr lang="zh-CN" altLang="en-US" dirty="0"/>
              <a:t>全局数组中。</a:t>
            </a:r>
            <a:endParaRPr lang="en-US" altLang="zh-CN" dirty="0"/>
          </a:p>
          <a:p>
            <a:endParaRPr lang="en-US" altLang="zh-CN" dirty="0"/>
          </a:p>
          <a:p>
            <a:r>
              <a:rPr lang="en-US" altLang="zh-CN" dirty="0"/>
              <a:t>2. </a:t>
            </a:r>
            <a:r>
              <a:rPr lang="en-US" altLang="zh-CN" dirty="0" err="1"/>
              <a:t>SchedRunqueue</a:t>
            </a:r>
            <a:r>
              <a:rPr lang="zh-CN" altLang="en-US" dirty="0"/>
              <a:t>结构体中的</a:t>
            </a:r>
            <a:r>
              <a:rPr lang="en-US" altLang="zh-CN" dirty="0"/>
              <a:t>*</a:t>
            </a:r>
            <a:r>
              <a:rPr lang="en-US" altLang="zh-CN" dirty="0" err="1"/>
              <a:t>hpfRunqueue</a:t>
            </a:r>
            <a:r>
              <a:rPr lang="zh-CN" altLang="en-US" dirty="0"/>
              <a:t>指针指向一个</a:t>
            </a:r>
            <a:r>
              <a:rPr lang="en-US" altLang="zh-CN" dirty="0" err="1"/>
              <a:t>HPFRunqueue</a:t>
            </a:r>
            <a:r>
              <a:rPr lang="zh-CN" altLang="en-US" dirty="0"/>
              <a:t>类型的结构体。</a:t>
            </a:r>
            <a:endParaRPr lang="en-US" altLang="zh-CN" dirty="0"/>
          </a:p>
          <a:p>
            <a:endParaRPr lang="en-US" altLang="zh-CN" dirty="0"/>
          </a:p>
          <a:p>
            <a:r>
              <a:rPr lang="en-US" altLang="zh-CN" dirty="0"/>
              <a:t>3. </a:t>
            </a:r>
            <a:r>
              <a:rPr lang="en-US" altLang="zh-CN" dirty="0" err="1"/>
              <a:t>HPFRunqueue</a:t>
            </a:r>
            <a:r>
              <a:rPr lang="zh-CN" altLang="en-US" dirty="0"/>
              <a:t>结构体中包含一个“位图”</a:t>
            </a:r>
            <a:r>
              <a:rPr lang="en-US" altLang="zh-CN" dirty="0" err="1"/>
              <a:t>queueBitmap</a:t>
            </a:r>
            <a:r>
              <a:rPr lang="zh-CN" altLang="en-US" dirty="0"/>
              <a:t>，表示</a:t>
            </a:r>
            <a:r>
              <a:rPr lang="en-US" altLang="zh-CN" dirty="0"/>
              <a:t>32</a:t>
            </a:r>
            <a:r>
              <a:rPr lang="zh-CN" altLang="en-US" dirty="0"/>
              <a:t>个优先级中哪个的就绪队列不空，</a:t>
            </a:r>
            <a:endParaRPr lang="en-US" altLang="zh-CN" dirty="0"/>
          </a:p>
          <a:p>
            <a:r>
              <a:rPr lang="en-US" altLang="zh-CN" dirty="0" err="1"/>
              <a:t>HPFQueue</a:t>
            </a:r>
            <a:r>
              <a:rPr lang="zh-CN" altLang="en-US" dirty="0"/>
              <a:t>类型的数组</a:t>
            </a:r>
            <a:r>
              <a:rPr lang="en-US" altLang="zh-CN" dirty="0" err="1"/>
              <a:t>queueList</a:t>
            </a:r>
            <a:r>
              <a:rPr lang="zh-CN" altLang="en-US" dirty="0"/>
              <a:t>的每个成员用来具体存放某个优先级的所有就绪任务。</a:t>
            </a:r>
            <a:endParaRPr lang="en-US" altLang="zh-CN" dirty="0"/>
          </a:p>
          <a:p>
            <a:endParaRPr lang="en-US" altLang="zh-CN" dirty="0"/>
          </a:p>
          <a:p>
            <a:r>
              <a:rPr lang="en-US" altLang="zh-CN" dirty="0"/>
              <a:t>4. </a:t>
            </a:r>
            <a:r>
              <a:rPr lang="zh-CN" altLang="en-US" dirty="0"/>
              <a:t>具体的，这些就绪任务被挂在</a:t>
            </a:r>
            <a:r>
              <a:rPr lang="en-US" altLang="zh-CN" dirty="0" err="1"/>
              <a:t>HPFQueue</a:t>
            </a:r>
            <a:r>
              <a:rPr lang="zh-CN" altLang="en-US" dirty="0"/>
              <a:t>的</a:t>
            </a:r>
            <a:r>
              <a:rPr lang="en-US" altLang="zh-CN" dirty="0" err="1"/>
              <a:t>priQueList</a:t>
            </a:r>
            <a:r>
              <a:rPr lang="zh-CN" altLang="en-US" dirty="0"/>
              <a:t>链表上</a:t>
            </a:r>
            <a:endParaRPr lang="en-US" altLang="zh-CN" dirty="0"/>
          </a:p>
        </p:txBody>
      </p:sp>
      <p:cxnSp>
        <p:nvCxnSpPr>
          <p:cNvPr id="10" name="直接箭头连接符 9">
            <a:extLst>
              <a:ext uri="{FF2B5EF4-FFF2-40B4-BE49-F238E27FC236}">
                <a16:creationId xmlns:a16="http://schemas.microsoft.com/office/drawing/2014/main" id="{DA057B3D-FFDC-1EEF-0CDC-0E84C65F0DA6}"/>
              </a:ext>
            </a:extLst>
          </p:cNvPr>
          <p:cNvCxnSpPr>
            <a:cxnSpLocks/>
            <a:stCxn id="11" idx="1"/>
          </p:cNvCxnSpPr>
          <p:nvPr/>
        </p:nvCxnSpPr>
        <p:spPr bwMode="auto">
          <a:xfrm flipH="1" flipV="1">
            <a:off x="4849906" y="1425388"/>
            <a:ext cx="1488141" cy="223223"/>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sp>
        <p:nvSpPr>
          <p:cNvPr id="11" name="文本框 10">
            <a:extLst>
              <a:ext uri="{FF2B5EF4-FFF2-40B4-BE49-F238E27FC236}">
                <a16:creationId xmlns:a16="http://schemas.microsoft.com/office/drawing/2014/main" id="{220FDD8F-A0DB-F4AD-A2D2-55D87C1EF6E3}"/>
              </a:ext>
            </a:extLst>
          </p:cNvPr>
          <p:cNvSpPr txBox="1"/>
          <p:nvPr/>
        </p:nvSpPr>
        <p:spPr>
          <a:xfrm>
            <a:off x="6338047" y="1325445"/>
            <a:ext cx="5047128" cy="646331"/>
          </a:xfrm>
          <a:prstGeom prst="rect">
            <a:avLst/>
          </a:prstGeom>
          <a:noFill/>
        </p:spPr>
        <p:txBody>
          <a:bodyPr wrap="square" rtlCol="0">
            <a:spAutoFit/>
          </a:bodyPr>
          <a:lstStyle/>
          <a:p>
            <a:r>
              <a:rPr lang="zh-CN" altLang="en-US" dirty="0"/>
              <a:t>这个</a:t>
            </a:r>
            <a:r>
              <a:rPr lang="en-US" altLang="zh-CN" dirty="0"/>
              <a:t>Bitmap</a:t>
            </a:r>
            <a:r>
              <a:rPr lang="zh-CN" altLang="en-US" dirty="0"/>
              <a:t>是为了进行快速判定队列中是否存在就绪的任务详见</a:t>
            </a:r>
            <a:r>
              <a:rPr lang="en-US" altLang="zh-CN" dirty="0" err="1"/>
              <a:t>PriQueHeadInsert</a:t>
            </a:r>
            <a:r>
              <a:rPr lang="zh-CN" altLang="en-US" dirty="0"/>
              <a:t>函数</a:t>
            </a:r>
          </a:p>
        </p:txBody>
      </p:sp>
    </p:spTree>
    <p:extLst>
      <p:ext uri="{BB962C8B-B14F-4D97-AF65-F5344CB8AC3E}">
        <p14:creationId xmlns:p14="http://schemas.microsoft.com/office/powerpoint/2010/main" val="303950169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7"/>
          <a:stretch>
            <a:fillRect/>
          </a:stretch>
        </p:blipFill>
        <p:spPr>
          <a:xfrm>
            <a:off x="114300" y="786765"/>
            <a:ext cx="5867400" cy="1800225"/>
          </a:xfrm>
          <a:prstGeom prst="rect">
            <a:avLst/>
          </a:prstGeom>
        </p:spPr>
      </p:pic>
      <p:sp>
        <p:nvSpPr>
          <p:cNvPr id="10" name="矩形 9"/>
          <p:cNvSpPr/>
          <p:nvPr>
            <p:custDataLst>
              <p:tags r:id="rId2"/>
            </p:custDataLst>
          </p:nvPr>
        </p:nvSpPr>
        <p:spPr>
          <a:xfrm>
            <a:off x="403225" y="2247265"/>
            <a:ext cx="3328035" cy="209550"/>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p:cNvPicPr>
            <a:picLocks noChangeAspect="1"/>
          </p:cNvPicPr>
          <p:nvPr>
            <p:custDataLst>
              <p:tags r:id="rId3"/>
            </p:custDataLst>
          </p:nvPr>
        </p:nvPicPr>
        <p:blipFill>
          <a:blip r:embed="rId8"/>
          <a:stretch>
            <a:fillRect/>
          </a:stretch>
        </p:blipFill>
        <p:spPr>
          <a:xfrm>
            <a:off x="5440119" y="1686877"/>
            <a:ext cx="6301591" cy="4853769"/>
          </a:xfrm>
          <a:prstGeom prst="rect">
            <a:avLst/>
          </a:prstGeom>
        </p:spPr>
      </p:pic>
      <p:cxnSp>
        <p:nvCxnSpPr>
          <p:cNvPr id="9" name="直接箭头连接符 8"/>
          <p:cNvCxnSpPr>
            <a:stCxn id="10" idx="3"/>
          </p:cNvCxnSpPr>
          <p:nvPr>
            <p:custDataLst>
              <p:tags r:id="rId4"/>
            </p:custDataLst>
          </p:nvPr>
        </p:nvCxnSpPr>
        <p:spPr>
          <a:xfrm flipV="1">
            <a:off x="3731260" y="1895475"/>
            <a:ext cx="1531620" cy="456565"/>
          </a:xfrm>
          <a:prstGeom prst="straightConnector1">
            <a:avLst/>
          </a:prstGeom>
          <a:ln w="127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2" name="矩形 11"/>
          <p:cNvSpPr/>
          <p:nvPr>
            <p:custDataLst>
              <p:tags r:id="rId5"/>
            </p:custDataLst>
          </p:nvPr>
        </p:nvSpPr>
        <p:spPr>
          <a:xfrm>
            <a:off x="6205855" y="2788024"/>
            <a:ext cx="4716780" cy="164091"/>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809686C6-96FB-F742-3E24-7254A6A7303D}"/>
              </a:ext>
            </a:extLst>
          </p:cNvPr>
          <p:cNvSpPr txBox="1"/>
          <p:nvPr/>
        </p:nvSpPr>
        <p:spPr>
          <a:xfrm>
            <a:off x="188257" y="3406320"/>
            <a:ext cx="5020833" cy="1754326"/>
          </a:xfrm>
          <a:prstGeom prst="rect">
            <a:avLst/>
          </a:prstGeom>
          <a:noFill/>
        </p:spPr>
        <p:txBody>
          <a:bodyPr wrap="square" rtlCol="0">
            <a:spAutoFit/>
          </a:bodyPr>
          <a:lstStyle/>
          <a:p>
            <a:r>
              <a:rPr lang="zh-CN" altLang="en-US" dirty="0"/>
              <a:t>在</a:t>
            </a:r>
            <a:r>
              <a:rPr lang="en-US" altLang="zh-CN" dirty="0" err="1"/>
              <a:t>LOS_TaskCreate</a:t>
            </a:r>
            <a:r>
              <a:rPr lang="zh-CN" altLang="en-US" dirty="0"/>
              <a:t>函数的最后，做了两件事：</a:t>
            </a:r>
            <a:endParaRPr lang="en-US" altLang="zh-CN" dirty="0"/>
          </a:p>
          <a:p>
            <a:endParaRPr lang="en-US" altLang="zh-CN" dirty="0"/>
          </a:p>
          <a:p>
            <a:pPr marL="342900" indent="-342900">
              <a:buAutoNum type="arabicPeriod"/>
            </a:pPr>
            <a:r>
              <a:rPr lang="zh-CN" altLang="en-US" dirty="0"/>
              <a:t>调用</a:t>
            </a:r>
            <a:r>
              <a:rPr lang="en-US" altLang="zh-CN" dirty="0" err="1"/>
              <a:t>HPFEnqueue</a:t>
            </a:r>
            <a:r>
              <a:rPr lang="zh-CN" altLang="en-US" dirty="0"/>
              <a:t>函数，将刚刚建立的</a:t>
            </a:r>
            <a:r>
              <a:rPr lang="en-US" altLang="zh-CN" dirty="0"/>
              <a:t>Task</a:t>
            </a:r>
            <a:r>
              <a:rPr lang="zh-CN" altLang="en-US" dirty="0"/>
              <a:t>加入就绪队列</a:t>
            </a:r>
            <a:endParaRPr lang="en-US" altLang="zh-CN" dirty="0"/>
          </a:p>
          <a:p>
            <a:pPr marL="342900" indent="-342900">
              <a:buAutoNum type="arabicPeriod"/>
            </a:pPr>
            <a:endParaRPr lang="en-US" altLang="zh-CN" dirty="0"/>
          </a:p>
          <a:p>
            <a:pPr marL="342900" indent="-342900">
              <a:buAutoNum type="arabicPeriod"/>
            </a:pPr>
            <a:r>
              <a:rPr lang="zh-CN" altLang="en-US" dirty="0"/>
              <a:t>调用</a:t>
            </a:r>
            <a:r>
              <a:rPr lang="en-US" altLang="zh-CN" dirty="0" err="1"/>
              <a:t>LOS_Schedule</a:t>
            </a:r>
            <a:r>
              <a:rPr lang="zh-CN" altLang="en-US" dirty="0"/>
              <a:t>函数，进行任务调度</a:t>
            </a:r>
          </a:p>
        </p:txBody>
      </p:sp>
      <p:sp>
        <p:nvSpPr>
          <p:cNvPr id="8" name="TextBox 3">
            <a:extLst>
              <a:ext uri="{FF2B5EF4-FFF2-40B4-BE49-F238E27FC236}">
                <a16:creationId xmlns:a16="http://schemas.microsoft.com/office/drawing/2014/main" id="{93CEF229-30A2-1BB5-382A-2510B042C128}"/>
              </a:ext>
            </a:extLst>
          </p:cNvPr>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2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入队</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5"/>
          <a:stretch>
            <a:fillRect/>
          </a:stretch>
        </p:blipFill>
        <p:spPr>
          <a:xfrm>
            <a:off x="111760" y="934720"/>
            <a:ext cx="8959850" cy="3140710"/>
          </a:xfrm>
          <a:prstGeom prst="rect">
            <a:avLst/>
          </a:prstGeom>
        </p:spPr>
      </p:pic>
      <p:pic>
        <p:nvPicPr>
          <p:cNvPr id="7" name="图片 6"/>
          <p:cNvPicPr>
            <a:picLocks noChangeAspect="1"/>
          </p:cNvPicPr>
          <p:nvPr>
            <p:custDataLst>
              <p:tags r:id="rId2"/>
            </p:custDataLst>
          </p:nvPr>
        </p:nvPicPr>
        <p:blipFill>
          <a:blip r:embed="rId6"/>
          <a:stretch>
            <a:fillRect/>
          </a:stretch>
        </p:blipFill>
        <p:spPr>
          <a:xfrm>
            <a:off x="346075" y="4379595"/>
            <a:ext cx="6915150" cy="590550"/>
          </a:xfrm>
          <a:prstGeom prst="rect">
            <a:avLst/>
          </a:prstGeom>
        </p:spPr>
      </p:pic>
      <p:pic>
        <p:nvPicPr>
          <p:cNvPr id="9" name="图片 8"/>
          <p:cNvPicPr>
            <a:picLocks noChangeAspect="1"/>
          </p:cNvPicPr>
          <p:nvPr>
            <p:custDataLst>
              <p:tags r:id="rId3"/>
            </p:custDataLst>
          </p:nvPr>
        </p:nvPicPr>
        <p:blipFill>
          <a:blip r:embed="rId7"/>
          <a:stretch>
            <a:fillRect/>
          </a:stretch>
        </p:blipFill>
        <p:spPr>
          <a:xfrm>
            <a:off x="403860" y="5163820"/>
            <a:ext cx="6267450" cy="942975"/>
          </a:xfrm>
          <a:prstGeom prst="rect">
            <a:avLst/>
          </a:prstGeom>
        </p:spPr>
      </p:pic>
      <p:sp>
        <p:nvSpPr>
          <p:cNvPr id="3" name="文本框 2">
            <a:extLst>
              <a:ext uri="{FF2B5EF4-FFF2-40B4-BE49-F238E27FC236}">
                <a16:creationId xmlns:a16="http://schemas.microsoft.com/office/drawing/2014/main" id="{C7215E2D-96F2-3015-FD60-3C17049974D1}"/>
              </a:ext>
            </a:extLst>
          </p:cNvPr>
          <p:cNvSpPr txBox="1"/>
          <p:nvPr/>
        </p:nvSpPr>
        <p:spPr>
          <a:xfrm>
            <a:off x="6859569" y="1245093"/>
            <a:ext cx="5056093" cy="5078313"/>
          </a:xfrm>
          <a:prstGeom prst="rect">
            <a:avLst/>
          </a:prstGeom>
          <a:noFill/>
        </p:spPr>
        <p:txBody>
          <a:bodyPr wrap="square">
            <a:spAutoFit/>
          </a:bodyPr>
          <a:lstStyle/>
          <a:p>
            <a:pPr algn="l"/>
            <a:r>
              <a:rPr lang="zh-CN" altLang="en-US" b="0" i="0" dirty="0">
                <a:solidFill>
                  <a:srgbClr val="1F1F1F"/>
                </a:solidFill>
                <a:effectLst/>
                <a:latin typeface="Google Sans"/>
              </a:rPr>
              <a:t>在 </a:t>
            </a:r>
            <a:r>
              <a:rPr lang="en-US" altLang="zh-CN" b="0" i="0" dirty="0" err="1">
                <a:solidFill>
                  <a:srgbClr val="1F1F1F"/>
                </a:solidFill>
                <a:effectLst/>
                <a:latin typeface="Google Sans"/>
              </a:rPr>
              <a:t>LiteOS</a:t>
            </a:r>
            <a:r>
              <a:rPr lang="en-US" altLang="zh-CN" b="0" i="0" dirty="0">
                <a:solidFill>
                  <a:srgbClr val="1F1F1F"/>
                </a:solidFill>
                <a:effectLst/>
                <a:latin typeface="Google Sans"/>
              </a:rPr>
              <a:t> </a:t>
            </a:r>
            <a:r>
              <a:rPr lang="zh-CN" altLang="en-US" b="0" i="0" dirty="0">
                <a:solidFill>
                  <a:srgbClr val="1F1F1F"/>
                </a:solidFill>
                <a:effectLst/>
                <a:latin typeface="Google Sans"/>
              </a:rPr>
              <a:t>中，任务的 </a:t>
            </a:r>
            <a:r>
              <a:rPr lang="en-US" altLang="zh-CN" b="0" i="0" dirty="0">
                <a:solidFill>
                  <a:srgbClr val="1F1F1F"/>
                </a:solidFill>
                <a:effectLst/>
                <a:latin typeface="Google Sans"/>
              </a:rPr>
              <a:t>base priority </a:t>
            </a:r>
            <a:r>
              <a:rPr lang="zh-CN" altLang="en-US" b="0" i="0" dirty="0">
                <a:solidFill>
                  <a:srgbClr val="1F1F1F"/>
                </a:solidFill>
                <a:effectLst/>
                <a:latin typeface="Google Sans"/>
              </a:rPr>
              <a:t>是任务优先级的初始值，</a:t>
            </a:r>
            <a:r>
              <a:rPr lang="en-US" altLang="zh-CN" b="0" i="0" dirty="0">
                <a:solidFill>
                  <a:srgbClr val="1F1F1F"/>
                </a:solidFill>
                <a:effectLst/>
                <a:latin typeface="Google Sans"/>
              </a:rPr>
              <a:t>priority </a:t>
            </a:r>
            <a:r>
              <a:rPr lang="zh-CN" altLang="en-US" b="0" i="0" dirty="0">
                <a:solidFill>
                  <a:srgbClr val="1F1F1F"/>
                </a:solidFill>
                <a:effectLst/>
                <a:latin typeface="Google Sans"/>
              </a:rPr>
              <a:t>是任务优先级的当前值。</a:t>
            </a:r>
          </a:p>
          <a:p>
            <a:pPr algn="l"/>
            <a:endParaRPr lang="en-US" altLang="zh-CN" b="0" i="0" dirty="0">
              <a:solidFill>
                <a:srgbClr val="1F1F1F"/>
              </a:solidFill>
              <a:effectLst/>
              <a:latin typeface="Google Sans"/>
            </a:endParaRPr>
          </a:p>
          <a:p>
            <a:pPr algn="l"/>
            <a:r>
              <a:rPr lang="en-US" altLang="zh-CN" b="0" i="0" dirty="0">
                <a:solidFill>
                  <a:srgbClr val="1F1F1F"/>
                </a:solidFill>
                <a:effectLst/>
                <a:latin typeface="Google Sans"/>
              </a:rPr>
              <a:t>base priority </a:t>
            </a:r>
            <a:r>
              <a:rPr lang="zh-CN" altLang="en-US" b="0" i="0" dirty="0">
                <a:solidFill>
                  <a:srgbClr val="1F1F1F"/>
                </a:solidFill>
                <a:effectLst/>
                <a:latin typeface="Google Sans"/>
              </a:rPr>
              <a:t>由任务创建时指定，</a:t>
            </a:r>
            <a:r>
              <a:rPr lang="en-US" altLang="zh-CN" b="0" i="0" dirty="0">
                <a:solidFill>
                  <a:srgbClr val="1F1F1F"/>
                </a:solidFill>
                <a:effectLst/>
                <a:latin typeface="Google Sans"/>
              </a:rPr>
              <a:t>priority </a:t>
            </a:r>
            <a:r>
              <a:rPr lang="zh-CN" altLang="en-US" b="0" i="0" dirty="0">
                <a:solidFill>
                  <a:srgbClr val="1F1F1F"/>
                </a:solidFill>
                <a:effectLst/>
                <a:latin typeface="Google Sans"/>
              </a:rPr>
              <a:t>则由任务在运行时根据其状态和其他因素进行调整。</a:t>
            </a:r>
          </a:p>
          <a:p>
            <a:pPr algn="l"/>
            <a:endParaRPr lang="en-US" altLang="zh-CN" b="0" i="0" dirty="0">
              <a:solidFill>
                <a:srgbClr val="1F1F1F"/>
              </a:solidFill>
              <a:effectLst/>
              <a:latin typeface="Google Sans"/>
            </a:endParaRPr>
          </a:p>
          <a:p>
            <a:pPr algn="l"/>
            <a:r>
              <a:rPr lang="en-US" altLang="zh-CN" b="0" i="0" dirty="0">
                <a:solidFill>
                  <a:srgbClr val="1F1F1F"/>
                </a:solidFill>
                <a:effectLst/>
                <a:latin typeface="Google Sans"/>
              </a:rPr>
              <a:t>base priority </a:t>
            </a:r>
            <a:r>
              <a:rPr lang="zh-CN" altLang="en-US" b="0" i="0" dirty="0">
                <a:solidFill>
                  <a:srgbClr val="1F1F1F"/>
                </a:solidFill>
                <a:effectLst/>
                <a:latin typeface="Google Sans"/>
              </a:rPr>
              <a:t>是任务优先级的基础，</a:t>
            </a:r>
            <a:r>
              <a:rPr lang="en-US" altLang="zh-CN" b="0" i="0" dirty="0">
                <a:solidFill>
                  <a:srgbClr val="1F1F1F"/>
                </a:solidFill>
                <a:effectLst/>
                <a:latin typeface="Google Sans"/>
              </a:rPr>
              <a:t>priority </a:t>
            </a:r>
            <a:r>
              <a:rPr lang="zh-CN" altLang="en-US" b="0" i="0" dirty="0">
                <a:solidFill>
                  <a:srgbClr val="1F1F1F"/>
                </a:solidFill>
                <a:effectLst/>
                <a:latin typeface="Google Sans"/>
              </a:rPr>
              <a:t>则是任务优先级的实际值。在任务运行时，如果高于 </a:t>
            </a:r>
            <a:r>
              <a:rPr lang="en-US" altLang="zh-CN" b="0" i="0" dirty="0">
                <a:solidFill>
                  <a:srgbClr val="1F1F1F"/>
                </a:solidFill>
                <a:effectLst/>
                <a:latin typeface="Google Sans"/>
              </a:rPr>
              <a:t>base priority</a:t>
            </a:r>
            <a:r>
              <a:rPr lang="zh-CN" altLang="en-US" b="0" i="0" dirty="0">
                <a:solidFill>
                  <a:srgbClr val="1F1F1F"/>
                </a:solidFill>
                <a:effectLst/>
                <a:latin typeface="Google Sans"/>
              </a:rPr>
              <a:t>，则 </a:t>
            </a:r>
            <a:r>
              <a:rPr lang="en-US" altLang="zh-CN" b="0" i="0" dirty="0">
                <a:solidFill>
                  <a:srgbClr val="1F1F1F"/>
                </a:solidFill>
                <a:effectLst/>
                <a:latin typeface="Google Sans"/>
              </a:rPr>
              <a:t>priority </a:t>
            </a:r>
            <a:r>
              <a:rPr lang="zh-CN" altLang="en-US" b="0" i="0" dirty="0">
                <a:solidFill>
                  <a:srgbClr val="1F1F1F"/>
                </a:solidFill>
                <a:effectLst/>
                <a:latin typeface="Google Sans"/>
              </a:rPr>
              <a:t>将作为任务的实际优先级；如果 </a:t>
            </a:r>
            <a:r>
              <a:rPr lang="en-US" altLang="zh-CN" b="0" i="0" dirty="0">
                <a:solidFill>
                  <a:srgbClr val="1F1F1F"/>
                </a:solidFill>
                <a:effectLst/>
                <a:latin typeface="Google Sans"/>
              </a:rPr>
              <a:t>priority </a:t>
            </a:r>
            <a:r>
              <a:rPr lang="zh-CN" altLang="en-US" b="0" i="0" dirty="0">
                <a:solidFill>
                  <a:srgbClr val="1F1F1F"/>
                </a:solidFill>
                <a:effectLst/>
                <a:latin typeface="Google Sans"/>
              </a:rPr>
              <a:t>低于 </a:t>
            </a:r>
            <a:r>
              <a:rPr lang="en-US" altLang="zh-CN" b="0" i="0" dirty="0">
                <a:solidFill>
                  <a:srgbClr val="1F1F1F"/>
                </a:solidFill>
                <a:effectLst/>
                <a:latin typeface="Google Sans"/>
              </a:rPr>
              <a:t>base priority</a:t>
            </a:r>
            <a:r>
              <a:rPr lang="zh-CN" altLang="en-US" b="0" i="0" dirty="0">
                <a:solidFill>
                  <a:srgbClr val="1F1F1F"/>
                </a:solidFill>
                <a:effectLst/>
                <a:latin typeface="Google Sans"/>
              </a:rPr>
              <a:t>，则 </a:t>
            </a:r>
            <a:r>
              <a:rPr lang="en-US" altLang="zh-CN" b="0" i="0" dirty="0">
                <a:solidFill>
                  <a:srgbClr val="1F1F1F"/>
                </a:solidFill>
                <a:effectLst/>
                <a:latin typeface="Google Sans"/>
              </a:rPr>
              <a:t>base priority </a:t>
            </a:r>
            <a:r>
              <a:rPr lang="zh-CN" altLang="en-US" b="0" i="0" dirty="0">
                <a:solidFill>
                  <a:srgbClr val="1F1F1F"/>
                </a:solidFill>
                <a:effectLst/>
                <a:latin typeface="Google Sans"/>
              </a:rPr>
              <a:t>将作为任务的实际优先级。</a:t>
            </a:r>
            <a:endParaRPr lang="en-US" altLang="zh-CN" b="0" i="0" dirty="0">
              <a:solidFill>
                <a:srgbClr val="1F1F1F"/>
              </a:solidFill>
              <a:effectLst/>
              <a:latin typeface="Google Sans"/>
            </a:endParaRPr>
          </a:p>
          <a:p>
            <a:pPr algn="l"/>
            <a:endParaRPr lang="en-US" altLang="zh-CN" dirty="0">
              <a:solidFill>
                <a:srgbClr val="1F1F1F"/>
              </a:solidFill>
              <a:latin typeface="Google Sans"/>
            </a:endParaRPr>
          </a:p>
          <a:p>
            <a:pPr algn="l"/>
            <a:r>
              <a:rPr lang="zh-CN" altLang="en-US" b="0" i="0" dirty="0">
                <a:solidFill>
                  <a:srgbClr val="1F1F1F"/>
                </a:solidFill>
                <a:effectLst/>
                <a:latin typeface="Google Sans"/>
              </a:rPr>
              <a:t>由于任务刚刚创建，所以</a:t>
            </a:r>
            <a:r>
              <a:rPr lang="en-US" altLang="zh-CN" b="0" i="0" dirty="0">
                <a:solidFill>
                  <a:srgbClr val="1F1F1F"/>
                </a:solidFill>
                <a:effectLst/>
                <a:latin typeface="Google Sans"/>
              </a:rPr>
              <a:t>base priority</a:t>
            </a:r>
            <a:r>
              <a:rPr lang="zh-CN" altLang="en-US" b="0" i="0" dirty="0">
                <a:solidFill>
                  <a:srgbClr val="1F1F1F"/>
                </a:solidFill>
                <a:effectLst/>
                <a:latin typeface="Google Sans"/>
              </a:rPr>
              <a:t>和</a:t>
            </a:r>
            <a:r>
              <a:rPr lang="en-US" altLang="zh-CN" b="0" i="0" dirty="0">
                <a:solidFill>
                  <a:srgbClr val="1F1F1F"/>
                </a:solidFill>
                <a:effectLst/>
                <a:latin typeface="Google Sans"/>
              </a:rPr>
              <a:t>priority</a:t>
            </a:r>
            <a:r>
              <a:rPr lang="zh-CN" altLang="en-US" b="0" i="0" dirty="0">
                <a:solidFill>
                  <a:srgbClr val="1F1F1F"/>
                </a:solidFill>
                <a:effectLst/>
                <a:latin typeface="Google Sans"/>
              </a:rPr>
              <a:t>的值相同。</a:t>
            </a:r>
            <a:endParaRPr lang="en-US" altLang="zh-CN" b="0" i="0" dirty="0">
              <a:solidFill>
                <a:srgbClr val="1F1F1F"/>
              </a:solidFill>
              <a:effectLst/>
              <a:latin typeface="Google Sans"/>
            </a:endParaRPr>
          </a:p>
          <a:p>
            <a:pPr algn="l"/>
            <a:endParaRPr lang="en-US" altLang="zh-CN" dirty="0">
              <a:solidFill>
                <a:srgbClr val="1F1F1F"/>
              </a:solidFill>
              <a:latin typeface="Google Sans"/>
            </a:endParaRPr>
          </a:p>
          <a:p>
            <a:pPr algn="l"/>
            <a:r>
              <a:rPr lang="zh-CN" altLang="en-US" b="0" i="0" dirty="0">
                <a:solidFill>
                  <a:srgbClr val="1F1F1F"/>
                </a:solidFill>
                <a:effectLst/>
                <a:latin typeface="Google Sans"/>
              </a:rPr>
              <a:t>为什么需要在运行是调整任务的优先级呢？</a:t>
            </a:r>
            <a:endParaRPr lang="en-US" altLang="zh-CN" b="0" i="0" dirty="0">
              <a:solidFill>
                <a:srgbClr val="1F1F1F"/>
              </a:solidFill>
              <a:effectLst/>
              <a:latin typeface="Google Sans"/>
            </a:endParaRPr>
          </a:p>
          <a:p>
            <a:pPr algn="l"/>
            <a:r>
              <a:rPr lang="zh-CN" altLang="en-US" dirty="0">
                <a:solidFill>
                  <a:srgbClr val="1F1F1F"/>
                </a:solidFill>
                <a:latin typeface="Google Sans"/>
              </a:rPr>
              <a:t>为了解决“优先级反转”问题。参见同步与互斥章节的介绍。</a:t>
            </a:r>
            <a:endParaRPr lang="zh-CN" altLang="en-US" b="0" i="0" dirty="0">
              <a:solidFill>
                <a:srgbClr val="1F1F1F"/>
              </a:solidFill>
              <a:effectLst/>
              <a:latin typeface="Google Sans"/>
            </a:endParaRPr>
          </a:p>
        </p:txBody>
      </p:sp>
      <p:sp>
        <p:nvSpPr>
          <p:cNvPr id="10" name="TextBox 3">
            <a:extLst>
              <a:ext uri="{FF2B5EF4-FFF2-40B4-BE49-F238E27FC236}">
                <a16:creationId xmlns:a16="http://schemas.microsoft.com/office/drawing/2014/main" id="{9C193A93-647D-266B-FA30-4E2D8FFD6A9E}"/>
              </a:ext>
            </a:extLst>
          </p:cNvPr>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2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入队</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 name="图片 3"/>
          <p:cNvPicPr>
            <a:picLocks noChangeAspect="1"/>
          </p:cNvPicPr>
          <p:nvPr>
            <p:custDataLst>
              <p:tags r:id="rId1"/>
            </p:custDataLst>
          </p:nvPr>
        </p:nvPicPr>
        <p:blipFill>
          <a:blip r:embed="rId9"/>
          <a:stretch>
            <a:fillRect/>
          </a:stretch>
        </p:blipFill>
        <p:spPr>
          <a:xfrm>
            <a:off x="299085" y="1325880"/>
            <a:ext cx="6972300" cy="1466850"/>
          </a:xfrm>
          <a:prstGeom prst="rect">
            <a:avLst/>
          </a:prstGeom>
        </p:spPr>
      </p:pic>
      <p:pic>
        <p:nvPicPr>
          <p:cNvPr id="7" name="图片 6"/>
          <p:cNvPicPr>
            <a:picLocks noChangeAspect="1"/>
          </p:cNvPicPr>
          <p:nvPr>
            <p:custDataLst>
              <p:tags r:id="rId2"/>
            </p:custDataLst>
          </p:nvPr>
        </p:nvPicPr>
        <p:blipFill>
          <a:blip r:embed="rId10"/>
          <a:stretch>
            <a:fillRect/>
          </a:stretch>
        </p:blipFill>
        <p:spPr>
          <a:xfrm>
            <a:off x="365125" y="3164840"/>
            <a:ext cx="8362950" cy="2867025"/>
          </a:xfrm>
          <a:prstGeom prst="rect">
            <a:avLst/>
          </a:prstGeom>
        </p:spPr>
      </p:pic>
      <p:sp>
        <p:nvSpPr>
          <p:cNvPr id="10" name="矩形 9"/>
          <p:cNvSpPr/>
          <p:nvPr>
            <p:custDataLst>
              <p:tags r:id="rId3"/>
            </p:custDataLst>
          </p:nvPr>
        </p:nvSpPr>
        <p:spPr>
          <a:xfrm>
            <a:off x="894080" y="2133600"/>
            <a:ext cx="6377940" cy="14414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p:custDataLst>
              <p:tags r:id="rId4"/>
            </p:custDataLst>
          </p:nvPr>
        </p:nvPicPr>
        <p:blipFill>
          <a:blip r:embed="rId11"/>
          <a:stretch>
            <a:fillRect/>
          </a:stretch>
        </p:blipFill>
        <p:spPr>
          <a:xfrm>
            <a:off x="6125210" y="4143375"/>
            <a:ext cx="5343525" cy="962025"/>
          </a:xfrm>
          <a:prstGeom prst="rect">
            <a:avLst/>
          </a:prstGeom>
        </p:spPr>
      </p:pic>
      <p:sp>
        <p:nvSpPr>
          <p:cNvPr id="12" name="矩形 11"/>
          <p:cNvSpPr/>
          <p:nvPr>
            <p:custDataLst>
              <p:tags r:id="rId5"/>
            </p:custDataLst>
          </p:nvPr>
        </p:nvSpPr>
        <p:spPr>
          <a:xfrm>
            <a:off x="596265" y="4143375"/>
            <a:ext cx="3696335" cy="180975"/>
          </a:xfrm>
          <a:prstGeom prst="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3" name="直接箭头连接符 12"/>
          <p:cNvCxnSpPr>
            <a:stCxn id="10" idx="2"/>
          </p:cNvCxnSpPr>
          <p:nvPr>
            <p:custDataLst>
              <p:tags r:id="rId6"/>
            </p:custDataLst>
          </p:nvPr>
        </p:nvCxnSpPr>
        <p:spPr>
          <a:xfrm flipH="1">
            <a:off x="2814955" y="2277745"/>
            <a:ext cx="1268095" cy="960120"/>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直接箭头连接符 13"/>
          <p:cNvCxnSpPr>
            <a:stCxn id="12" idx="3"/>
          </p:cNvCxnSpPr>
          <p:nvPr>
            <p:custDataLst>
              <p:tags r:id="rId7"/>
            </p:custDataLst>
          </p:nvPr>
        </p:nvCxnSpPr>
        <p:spPr>
          <a:xfrm flipV="1">
            <a:off x="4292600" y="4226560"/>
            <a:ext cx="1774825" cy="7620"/>
          </a:xfrm>
          <a:prstGeom prst="straightConnector1">
            <a:avLst/>
          </a:prstGeom>
          <a:ln w="127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5" name="TextBox 3">
            <a:extLst>
              <a:ext uri="{FF2B5EF4-FFF2-40B4-BE49-F238E27FC236}">
                <a16:creationId xmlns:a16="http://schemas.microsoft.com/office/drawing/2014/main" id="{12DC07E1-E1DF-590A-79CE-F74D7C282632}"/>
              </a:ext>
            </a:extLst>
          </p:cNvPr>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2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出队</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任务控制块</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5" name="图片 4">
            <a:extLst>
              <a:ext uri="{FF2B5EF4-FFF2-40B4-BE49-F238E27FC236}">
                <a16:creationId xmlns:a16="http://schemas.microsoft.com/office/drawing/2014/main" id="{72DDB976-CD10-DEE3-F9A4-6669BE3BD34A}"/>
              </a:ext>
            </a:extLst>
          </p:cNvPr>
          <p:cNvPicPr>
            <a:picLocks noChangeAspect="1"/>
          </p:cNvPicPr>
          <p:nvPr/>
        </p:nvPicPr>
        <p:blipFill>
          <a:blip r:embed="rId3"/>
          <a:stretch>
            <a:fillRect/>
          </a:stretch>
        </p:blipFill>
        <p:spPr>
          <a:xfrm>
            <a:off x="527381" y="862931"/>
            <a:ext cx="4930843" cy="5588925"/>
          </a:xfrm>
          <a:prstGeom prst="rect">
            <a:avLst/>
          </a:prstGeom>
        </p:spPr>
      </p:pic>
      <p:pic>
        <p:nvPicPr>
          <p:cNvPr id="3" name="图片 2">
            <a:extLst>
              <a:ext uri="{FF2B5EF4-FFF2-40B4-BE49-F238E27FC236}">
                <a16:creationId xmlns:a16="http://schemas.microsoft.com/office/drawing/2014/main" id="{46BCD1B2-C08F-90EB-2B3C-BC99EF629C34}"/>
              </a:ext>
            </a:extLst>
          </p:cNvPr>
          <p:cNvPicPr>
            <a:picLocks noChangeAspect="1"/>
          </p:cNvPicPr>
          <p:nvPr/>
        </p:nvPicPr>
        <p:blipFill>
          <a:blip r:embed="rId4"/>
          <a:stretch>
            <a:fillRect/>
          </a:stretch>
        </p:blipFill>
        <p:spPr>
          <a:xfrm>
            <a:off x="5615947" y="903431"/>
            <a:ext cx="5094613" cy="5588925"/>
          </a:xfrm>
          <a:prstGeom prst="rect">
            <a:avLst/>
          </a:prstGeom>
        </p:spPr>
      </p:pic>
    </p:spTree>
    <p:extLst>
      <p:ext uri="{BB962C8B-B14F-4D97-AF65-F5344CB8AC3E}">
        <p14:creationId xmlns:p14="http://schemas.microsoft.com/office/powerpoint/2010/main" val="270347292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Rectangle 26"/>
          <p:cNvSpPr/>
          <p:nvPr/>
        </p:nvSpPr>
        <p:spPr>
          <a:xfrm>
            <a:off x="6698279" y="3382459"/>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41" name="Rectangle 24"/>
          <p:cNvSpPr/>
          <p:nvPr/>
        </p:nvSpPr>
        <p:spPr>
          <a:xfrm>
            <a:off x="5456315" y="3358977"/>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27" name="Rectangle 10"/>
          <p:cNvSpPr/>
          <p:nvPr/>
        </p:nvSpPr>
        <p:spPr>
          <a:xfrm>
            <a:off x="5447109" y="4542208"/>
            <a:ext cx="953932" cy="864096"/>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28" name="TextBox 11"/>
          <p:cNvSpPr txBox="1"/>
          <p:nvPr/>
        </p:nvSpPr>
        <p:spPr>
          <a:xfrm>
            <a:off x="5472293" y="3416531"/>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02</a:t>
            </a:r>
            <a:endParaRPr lang="zh-CN" altLang="en-US" sz="2667" dirty="0">
              <a:solidFill>
                <a:srgbClr val="FFFFFF"/>
              </a:solidFill>
              <a:latin typeface="Arial Black"/>
            </a:endParaRPr>
          </a:p>
        </p:txBody>
      </p:sp>
      <p:sp>
        <p:nvSpPr>
          <p:cNvPr id="30" name="Rectangle 18"/>
          <p:cNvSpPr/>
          <p:nvPr/>
        </p:nvSpPr>
        <p:spPr>
          <a:xfrm>
            <a:off x="6698279" y="4569052"/>
            <a:ext cx="4975051" cy="864096"/>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endParaRPr lang="zh-CN" altLang="en-US" sz="2400">
              <a:solidFill>
                <a:srgbClr val="000000"/>
              </a:solidFill>
            </a:endParaRPr>
          </a:p>
        </p:txBody>
      </p:sp>
      <p:sp>
        <p:nvSpPr>
          <p:cNvPr id="31" name="TextBox 19"/>
          <p:cNvSpPr txBox="1"/>
          <p:nvPr/>
        </p:nvSpPr>
        <p:spPr>
          <a:xfrm>
            <a:off x="6785084" y="3481114"/>
            <a:ext cx="5138408"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任务管理</a:t>
            </a:r>
          </a:p>
        </p:txBody>
      </p:sp>
      <p:sp>
        <p:nvSpPr>
          <p:cNvPr id="32" name="Rectangle 24"/>
          <p:cNvSpPr/>
          <p:nvPr/>
        </p:nvSpPr>
        <p:spPr>
          <a:xfrm>
            <a:off x="5447109" y="2091348"/>
            <a:ext cx="953932"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3" name="TextBox 25"/>
          <p:cNvSpPr txBox="1"/>
          <p:nvPr/>
        </p:nvSpPr>
        <p:spPr>
          <a:xfrm>
            <a:off x="5472293" y="217574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01</a:t>
            </a:r>
            <a:endParaRPr lang="zh-CN" altLang="en-US" sz="2667" dirty="0">
              <a:solidFill>
                <a:srgbClr val="FFFFFF"/>
              </a:solidFill>
              <a:latin typeface="Arial Black"/>
            </a:endParaRPr>
          </a:p>
        </p:txBody>
      </p:sp>
      <p:sp>
        <p:nvSpPr>
          <p:cNvPr id="35" name="Rectangle 26"/>
          <p:cNvSpPr/>
          <p:nvPr/>
        </p:nvSpPr>
        <p:spPr>
          <a:xfrm>
            <a:off x="6701420" y="2091348"/>
            <a:ext cx="4975051" cy="864096"/>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121920" tIns="60960" rIns="121920" bIns="6096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40"/>
            <a:endParaRPr lang="zh-CN" altLang="en-US" sz="2400">
              <a:solidFill>
                <a:srgbClr val="000000"/>
              </a:solidFill>
            </a:endParaRPr>
          </a:p>
        </p:txBody>
      </p:sp>
      <p:sp>
        <p:nvSpPr>
          <p:cNvPr id="37" name="TextBox 27"/>
          <p:cNvSpPr txBox="1"/>
          <p:nvPr/>
        </p:nvSpPr>
        <p:spPr>
          <a:xfrm>
            <a:off x="6701422" y="2175744"/>
            <a:ext cx="5222069"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任务控制块</a:t>
            </a:r>
          </a:p>
        </p:txBody>
      </p:sp>
      <p:sp>
        <p:nvSpPr>
          <p:cNvPr id="38" name="Rectangle 2"/>
          <p:cNvSpPr/>
          <p:nvPr/>
        </p:nvSpPr>
        <p:spPr>
          <a:xfrm>
            <a:off x="891029" y="2634588"/>
            <a:ext cx="2922595" cy="1487458"/>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defTabSz="1219170"/>
            <a:r>
              <a:rPr lang="zh-CN" altLang="en-US" sz="5333" b="1">
                <a:solidFill>
                  <a:srgbClr val="254061"/>
                </a:solidFill>
                <a:latin typeface="微软雅黑"/>
                <a:ea typeface="微软雅黑"/>
              </a:rPr>
              <a:t>分享内容</a:t>
            </a:r>
            <a:endParaRPr lang="en-US" sz="5333" b="1">
              <a:solidFill>
                <a:srgbClr val="254061"/>
              </a:solidFill>
              <a:latin typeface="微软雅黑"/>
              <a:ea typeface="微软雅黑"/>
            </a:endParaRPr>
          </a:p>
          <a:p>
            <a:pPr algn="ctr" defTabSz="1219170"/>
            <a:r>
              <a:rPr lang="en-US" sz="3733" b="1">
                <a:solidFill>
                  <a:srgbClr val="254061"/>
                </a:solidFill>
                <a:latin typeface="微软雅黑"/>
                <a:ea typeface="微软雅黑"/>
              </a:rPr>
              <a:t>Contents</a:t>
            </a:r>
            <a:endParaRPr lang="zh-CN" altLang="en-US" sz="3733" b="1">
              <a:solidFill>
                <a:srgbClr val="254061"/>
              </a:solidFill>
              <a:latin typeface="微软雅黑"/>
              <a:ea typeface="微软雅黑"/>
            </a:endParaRPr>
          </a:p>
        </p:txBody>
      </p:sp>
      <p:sp>
        <p:nvSpPr>
          <p:cNvPr id="42" name="TextBox 25"/>
          <p:cNvSpPr txBox="1"/>
          <p:nvPr/>
        </p:nvSpPr>
        <p:spPr>
          <a:xfrm>
            <a:off x="5472295" y="4626606"/>
            <a:ext cx="1024759" cy="748988"/>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en-US" sz="4267" dirty="0">
                <a:solidFill>
                  <a:srgbClr val="FFFFFF"/>
                </a:solidFill>
                <a:latin typeface="Arial Black"/>
              </a:rPr>
              <a:t>03</a:t>
            </a:r>
            <a:endParaRPr lang="zh-CN" altLang="en-US" sz="2667" dirty="0">
              <a:solidFill>
                <a:srgbClr val="FFFFFF"/>
              </a:solidFill>
              <a:latin typeface="Arial Black"/>
            </a:endParaRPr>
          </a:p>
        </p:txBody>
      </p:sp>
      <p:sp>
        <p:nvSpPr>
          <p:cNvPr id="46" name="TextBox 27"/>
          <p:cNvSpPr txBox="1"/>
          <p:nvPr/>
        </p:nvSpPr>
        <p:spPr>
          <a:xfrm>
            <a:off x="6701424" y="4626604"/>
            <a:ext cx="5223933" cy="666786"/>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1219170"/>
            <a:r>
              <a:rPr lang="zh-CN" altLang="en-US" sz="3733" b="1" dirty="0">
                <a:solidFill>
                  <a:srgbClr val="FFFFFF"/>
                </a:solidFill>
                <a:latin typeface="微软雅黑"/>
                <a:ea typeface="微软雅黑"/>
              </a:rPr>
              <a:t>任务状态切换</a:t>
            </a:r>
          </a:p>
        </p:txBody>
      </p:sp>
    </p:spTree>
    <p:extLst>
      <p:ext uri="{BB962C8B-B14F-4D97-AF65-F5344CB8AC3E}">
        <p14:creationId xmlns:p14="http://schemas.microsoft.com/office/powerpoint/2010/main" val="72644800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任务的状态转换</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210DE6C3-E829-F6FD-802D-7855EF257AE4}"/>
              </a:ext>
            </a:extLst>
          </p:cNvPr>
          <p:cNvSpPr txBox="1"/>
          <p:nvPr/>
        </p:nvSpPr>
        <p:spPr>
          <a:xfrm>
            <a:off x="191344" y="1508787"/>
            <a:ext cx="11809312" cy="3693319"/>
          </a:xfrm>
          <a:prstGeom prst="rect">
            <a:avLst/>
          </a:prstGeom>
          <a:noFill/>
        </p:spPr>
        <p:txBody>
          <a:bodyPr wrap="square">
            <a:spAutoFit/>
          </a:bodyPr>
          <a:lstStyle/>
          <a:p>
            <a:pPr algn="l"/>
            <a:r>
              <a:rPr lang="zh-CN" altLang="en-US" b="1" i="0" dirty="0">
                <a:solidFill>
                  <a:srgbClr val="252B3A"/>
                </a:solidFill>
                <a:effectLst/>
                <a:latin typeface="-apple-system"/>
              </a:rPr>
              <a:t>任务状态：</a:t>
            </a:r>
            <a:r>
              <a:rPr lang="en-US" altLang="zh-CN" b="0" i="0" dirty="0">
                <a:solidFill>
                  <a:srgbClr val="252B3A"/>
                </a:solidFill>
                <a:effectLst/>
                <a:latin typeface="-apple-system"/>
              </a:rPr>
              <a:t>Huawei </a:t>
            </a:r>
            <a:r>
              <a:rPr lang="en-US" altLang="zh-CN" b="0" i="0" dirty="0" err="1">
                <a:solidFill>
                  <a:srgbClr val="252B3A"/>
                </a:solidFill>
                <a:effectLst/>
                <a:latin typeface="-apple-system"/>
              </a:rPr>
              <a:t>LiteOS</a:t>
            </a:r>
            <a:r>
              <a:rPr lang="zh-CN" altLang="en-US" b="0" i="0" dirty="0">
                <a:solidFill>
                  <a:srgbClr val="252B3A"/>
                </a:solidFill>
                <a:effectLst/>
                <a:latin typeface="-apple-system"/>
              </a:rPr>
              <a:t>系统中的任务有多种运行状态。系统初始化完成后，创建的任务就可以在系统中竞争一定的资源，由内核进行调度。任务状态通常分为以下四种：</a:t>
            </a:r>
            <a:endParaRPr lang="en-US" altLang="zh-CN" b="0" i="0" dirty="0">
              <a:solidFill>
                <a:srgbClr val="252B3A"/>
              </a:solidFill>
              <a:effectLst/>
              <a:latin typeface="-apple-system"/>
            </a:endParaRPr>
          </a:p>
          <a:p>
            <a:pPr algn="l"/>
            <a:endParaRPr lang="zh-CN" altLang="en-US" b="0" i="0" dirty="0">
              <a:solidFill>
                <a:srgbClr val="252B3A"/>
              </a:solidFill>
              <a:effectLst/>
              <a:latin typeface="-apple-system"/>
            </a:endParaRPr>
          </a:p>
          <a:p>
            <a:pPr algn="l">
              <a:buFont typeface="Arial" panose="020B0604020202020204" pitchFamily="34" charset="0"/>
              <a:buChar char="•"/>
            </a:pPr>
            <a:r>
              <a:rPr lang="zh-CN" altLang="en-US" b="0" i="0" dirty="0">
                <a:solidFill>
                  <a:srgbClr val="252B3A"/>
                </a:solidFill>
                <a:effectLst/>
                <a:latin typeface="-apple-system"/>
              </a:rPr>
              <a:t>就绪（</a:t>
            </a:r>
            <a:r>
              <a:rPr lang="en-US" altLang="zh-CN" b="0" i="0" dirty="0">
                <a:solidFill>
                  <a:srgbClr val="252B3A"/>
                </a:solidFill>
                <a:effectLst/>
                <a:latin typeface="-apple-system"/>
              </a:rPr>
              <a:t>Ready</a:t>
            </a:r>
            <a:r>
              <a:rPr lang="zh-CN" altLang="en-US" b="0" i="0" dirty="0">
                <a:solidFill>
                  <a:srgbClr val="252B3A"/>
                </a:solidFill>
                <a:effectLst/>
                <a:latin typeface="-apple-system"/>
              </a:rPr>
              <a:t>）：该任务在就绪队列中，只等待</a:t>
            </a:r>
            <a:r>
              <a:rPr lang="en-US" altLang="zh-CN" b="0" i="0" dirty="0">
                <a:solidFill>
                  <a:srgbClr val="252B3A"/>
                </a:solidFill>
                <a:effectLst/>
                <a:latin typeface="-apple-system"/>
              </a:rPr>
              <a:t>CPU</a:t>
            </a:r>
            <a:r>
              <a:rPr lang="zh-CN" altLang="en-US" b="0" i="0" dirty="0">
                <a:solidFill>
                  <a:srgbClr val="252B3A"/>
                </a:solidFill>
                <a:effectLst/>
                <a:latin typeface="-apple-system"/>
              </a:rPr>
              <a:t>。</a:t>
            </a:r>
          </a:p>
          <a:p>
            <a:pPr algn="l">
              <a:buFont typeface="Arial" panose="020B0604020202020204" pitchFamily="34" charset="0"/>
              <a:buChar char="•"/>
            </a:pPr>
            <a:endParaRPr lang="en-US" altLang="zh-CN" b="0" i="0" dirty="0">
              <a:solidFill>
                <a:srgbClr val="252B3A"/>
              </a:solidFill>
              <a:effectLst/>
              <a:latin typeface="-apple-system"/>
            </a:endParaRPr>
          </a:p>
          <a:p>
            <a:pPr algn="l">
              <a:buFont typeface="Arial" panose="020B0604020202020204" pitchFamily="34" charset="0"/>
              <a:buChar char="•"/>
            </a:pPr>
            <a:r>
              <a:rPr lang="zh-CN" altLang="en-US" b="0" i="0" dirty="0">
                <a:solidFill>
                  <a:srgbClr val="252B3A"/>
                </a:solidFill>
                <a:effectLst/>
                <a:latin typeface="-apple-system"/>
              </a:rPr>
              <a:t>运行（</a:t>
            </a:r>
            <a:r>
              <a:rPr lang="en-US" altLang="zh-CN" b="0" i="0" dirty="0">
                <a:solidFill>
                  <a:srgbClr val="252B3A"/>
                </a:solidFill>
                <a:effectLst/>
                <a:latin typeface="-apple-system"/>
              </a:rPr>
              <a:t>Running</a:t>
            </a:r>
            <a:r>
              <a:rPr lang="zh-CN" altLang="en-US" b="0" i="0" dirty="0">
                <a:solidFill>
                  <a:srgbClr val="252B3A"/>
                </a:solidFill>
                <a:effectLst/>
                <a:latin typeface="-apple-system"/>
              </a:rPr>
              <a:t>）：该任务正在执行。</a:t>
            </a:r>
          </a:p>
          <a:p>
            <a:pPr algn="l">
              <a:buFont typeface="Arial" panose="020B0604020202020204" pitchFamily="34" charset="0"/>
              <a:buChar char="•"/>
            </a:pPr>
            <a:endParaRPr lang="en-US" altLang="zh-CN" b="0" i="0" dirty="0">
              <a:solidFill>
                <a:srgbClr val="252B3A"/>
              </a:solidFill>
              <a:effectLst/>
              <a:latin typeface="-apple-system"/>
            </a:endParaRPr>
          </a:p>
          <a:p>
            <a:pPr algn="l">
              <a:buFont typeface="Arial" panose="020B0604020202020204" pitchFamily="34" charset="0"/>
              <a:buChar char="•"/>
            </a:pPr>
            <a:r>
              <a:rPr lang="zh-CN" altLang="en-US" b="0" i="0" dirty="0">
                <a:solidFill>
                  <a:srgbClr val="252B3A"/>
                </a:solidFill>
                <a:effectLst/>
                <a:latin typeface="-apple-system"/>
              </a:rPr>
              <a:t>阻塞（</a:t>
            </a:r>
            <a:r>
              <a:rPr lang="en-US" altLang="zh-CN" b="0" i="0" dirty="0">
                <a:solidFill>
                  <a:srgbClr val="252B3A"/>
                </a:solidFill>
                <a:effectLst/>
                <a:latin typeface="-apple-system"/>
              </a:rPr>
              <a:t>Blocked</a:t>
            </a:r>
            <a:r>
              <a:rPr lang="zh-CN" altLang="en-US" b="0" i="0" dirty="0">
                <a:solidFill>
                  <a:srgbClr val="252B3A"/>
                </a:solidFill>
                <a:effectLst/>
                <a:latin typeface="-apple-system"/>
              </a:rPr>
              <a:t>）：该任务不在就绪队列中。包含任务被挂起（</a:t>
            </a:r>
            <a:r>
              <a:rPr lang="en-US" altLang="zh-CN" b="0" i="0" dirty="0">
                <a:solidFill>
                  <a:srgbClr val="252B3A"/>
                </a:solidFill>
                <a:effectLst/>
                <a:latin typeface="-apple-system"/>
              </a:rPr>
              <a:t>suspend</a:t>
            </a:r>
            <a:r>
              <a:rPr lang="zh-CN" altLang="en-US" b="0" i="0" dirty="0">
                <a:solidFill>
                  <a:srgbClr val="252B3A"/>
                </a:solidFill>
                <a:effectLst/>
                <a:latin typeface="-apple-system"/>
              </a:rPr>
              <a:t>状态）、任务被延时（</a:t>
            </a:r>
            <a:r>
              <a:rPr lang="en-US" altLang="zh-CN" b="0" i="0" dirty="0">
                <a:solidFill>
                  <a:srgbClr val="252B3A"/>
                </a:solidFill>
                <a:effectLst/>
                <a:latin typeface="-apple-system"/>
              </a:rPr>
              <a:t>delay</a:t>
            </a:r>
            <a:r>
              <a:rPr lang="zh-CN" altLang="en-US" b="0" i="0" dirty="0">
                <a:solidFill>
                  <a:srgbClr val="252B3A"/>
                </a:solidFill>
                <a:effectLst/>
                <a:latin typeface="-apple-system"/>
              </a:rPr>
              <a:t>状态）、任务正在等待信号量、读写队列或者等待事件等。</a:t>
            </a:r>
            <a:endParaRPr lang="en-US" altLang="zh-CN" b="0" i="0" dirty="0">
              <a:solidFill>
                <a:srgbClr val="252B3A"/>
              </a:solidFill>
              <a:effectLst/>
              <a:latin typeface="-apple-system"/>
            </a:endParaRPr>
          </a:p>
          <a:p>
            <a:pPr algn="l">
              <a:buFont typeface="Arial" panose="020B0604020202020204" pitchFamily="34" charset="0"/>
              <a:buChar char="•"/>
            </a:pPr>
            <a:endParaRPr lang="en-US" altLang="zh-CN" dirty="0">
              <a:solidFill>
                <a:srgbClr val="252B3A"/>
              </a:solidFill>
              <a:latin typeface="-apple-system"/>
            </a:endParaRPr>
          </a:p>
          <a:p>
            <a:pPr algn="l">
              <a:buFont typeface="Arial" panose="020B0604020202020204" pitchFamily="34" charset="0"/>
              <a:buChar char="•"/>
            </a:pPr>
            <a:r>
              <a:rPr lang="zh-CN" altLang="en-US" dirty="0">
                <a:solidFill>
                  <a:srgbClr val="252B3A"/>
                </a:solidFill>
                <a:latin typeface="-apple-system"/>
              </a:rPr>
              <a:t>挂起（</a:t>
            </a:r>
            <a:r>
              <a:rPr lang="en-US" altLang="zh-CN" dirty="0">
                <a:solidFill>
                  <a:srgbClr val="252B3A"/>
                </a:solidFill>
                <a:latin typeface="-apple-system"/>
              </a:rPr>
              <a:t>Suspend</a:t>
            </a:r>
            <a:r>
              <a:rPr lang="zh-CN" altLang="en-US" dirty="0">
                <a:solidFill>
                  <a:srgbClr val="252B3A"/>
                </a:solidFill>
                <a:latin typeface="-apple-system"/>
              </a:rPr>
              <a:t>）：该任务被用户挂起。</a:t>
            </a:r>
            <a:endParaRPr lang="zh-CN" altLang="en-US" b="0" i="0" dirty="0">
              <a:solidFill>
                <a:srgbClr val="252B3A"/>
              </a:solidFill>
              <a:effectLst/>
              <a:latin typeface="-apple-system"/>
            </a:endParaRPr>
          </a:p>
          <a:p>
            <a:pPr algn="l">
              <a:buFont typeface="Arial" panose="020B0604020202020204" pitchFamily="34" charset="0"/>
              <a:buChar char="•"/>
            </a:pPr>
            <a:endParaRPr lang="en-US" altLang="zh-CN" b="0" i="0" dirty="0">
              <a:solidFill>
                <a:srgbClr val="252B3A"/>
              </a:solidFill>
              <a:effectLst/>
              <a:latin typeface="-apple-system"/>
            </a:endParaRPr>
          </a:p>
          <a:p>
            <a:pPr algn="l">
              <a:buFont typeface="Arial" panose="020B0604020202020204" pitchFamily="34" charset="0"/>
              <a:buChar char="•"/>
            </a:pPr>
            <a:r>
              <a:rPr lang="zh-CN" altLang="en-US" b="0" i="0" dirty="0">
                <a:solidFill>
                  <a:srgbClr val="252B3A"/>
                </a:solidFill>
                <a:effectLst/>
                <a:latin typeface="-apple-system"/>
              </a:rPr>
              <a:t>退出态（</a:t>
            </a:r>
            <a:r>
              <a:rPr lang="en-US" altLang="zh-CN" b="0" i="0" dirty="0">
                <a:solidFill>
                  <a:srgbClr val="252B3A"/>
                </a:solidFill>
                <a:effectLst/>
                <a:latin typeface="-apple-system"/>
              </a:rPr>
              <a:t>Dead</a:t>
            </a:r>
            <a:r>
              <a:rPr lang="zh-CN" altLang="en-US" b="0" i="0" dirty="0">
                <a:solidFill>
                  <a:srgbClr val="252B3A"/>
                </a:solidFill>
                <a:effectLst/>
                <a:latin typeface="-apple-system"/>
              </a:rPr>
              <a:t>）：该任务运行结束，等待系统回收资源。</a:t>
            </a:r>
          </a:p>
        </p:txBody>
      </p:sp>
    </p:spTree>
    <p:extLst>
      <p:ext uri="{BB962C8B-B14F-4D97-AF65-F5344CB8AC3E}">
        <p14:creationId xmlns:p14="http://schemas.microsoft.com/office/powerpoint/2010/main" val="17859484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任务的状态转换</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210DE6C3-E829-F6FD-802D-7855EF257AE4}"/>
              </a:ext>
            </a:extLst>
          </p:cNvPr>
          <p:cNvSpPr txBox="1"/>
          <p:nvPr/>
        </p:nvSpPr>
        <p:spPr>
          <a:xfrm>
            <a:off x="191344" y="3429000"/>
            <a:ext cx="11809312" cy="2585323"/>
          </a:xfrm>
          <a:prstGeom prst="rect">
            <a:avLst/>
          </a:prstGeom>
          <a:noFill/>
        </p:spPr>
        <p:txBody>
          <a:bodyPr wrap="square">
            <a:spAutoFit/>
          </a:bodyPr>
          <a:lstStyle/>
          <a:p>
            <a:pPr algn="l"/>
            <a:r>
              <a:rPr lang="zh-CN" altLang="en-US" b="0" i="0" dirty="0">
                <a:solidFill>
                  <a:srgbClr val="252B3A"/>
                </a:solidFill>
                <a:effectLst/>
                <a:latin typeface="-apple-system"/>
              </a:rPr>
              <a:t>任务状态迁移说明：</a:t>
            </a:r>
          </a:p>
          <a:p>
            <a:pPr algn="l">
              <a:buFont typeface="Arial" panose="020B0604020202020204" pitchFamily="34" charset="0"/>
              <a:buChar char="•"/>
            </a:pPr>
            <a:r>
              <a:rPr lang="en-US" altLang="zh-CN" b="0" i="0" dirty="0">
                <a:solidFill>
                  <a:srgbClr val="252B3A"/>
                </a:solidFill>
                <a:effectLst/>
                <a:latin typeface="-apple-system"/>
              </a:rPr>
              <a:t>1. </a:t>
            </a:r>
            <a:r>
              <a:rPr lang="zh-CN" altLang="en-US" b="0" i="0" dirty="0">
                <a:solidFill>
                  <a:srgbClr val="252B3A"/>
                </a:solidFill>
                <a:effectLst/>
                <a:latin typeface="-apple-system"/>
              </a:rPr>
              <a:t>就绪态→运行态：任务创建后进入就绪态，发生任务切换时，就绪队列中最高优先级的任务被执行，从而进入运行态，但此刻该任务依旧在就绪队列中。</a:t>
            </a:r>
          </a:p>
          <a:p>
            <a:pPr algn="l">
              <a:buFont typeface="Arial" panose="020B0604020202020204" pitchFamily="34" charset="0"/>
              <a:buChar char="•"/>
            </a:pPr>
            <a:endParaRPr lang="en-US" altLang="zh-CN" b="0" i="0" dirty="0">
              <a:solidFill>
                <a:srgbClr val="252B3A"/>
              </a:solidFill>
              <a:effectLst/>
              <a:latin typeface="-apple-system"/>
            </a:endParaRPr>
          </a:p>
          <a:p>
            <a:pPr>
              <a:buFont typeface="Arial" panose="020B0604020202020204" pitchFamily="34" charset="0"/>
              <a:buChar char="•"/>
            </a:pPr>
            <a:r>
              <a:rPr lang="en-US" altLang="zh-CN" b="0" i="0" dirty="0">
                <a:solidFill>
                  <a:srgbClr val="252B3A"/>
                </a:solidFill>
                <a:effectLst/>
                <a:latin typeface="-apple-system"/>
              </a:rPr>
              <a:t>2. </a:t>
            </a:r>
            <a:r>
              <a:rPr lang="zh-CN" altLang="en-US" b="0" i="0" dirty="0">
                <a:solidFill>
                  <a:srgbClr val="252B3A"/>
                </a:solidFill>
                <a:effectLst/>
                <a:latin typeface="-apple-system"/>
              </a:rPr>
              <a:t>运行态→就绪态：有更高优先级任务创建或者恢复后，会发生任务调度，此刻就绪队列中最高优先级任务变为运行态，那么原先运行的任务由运行态变为就绪态，依然在就绪队列中。</a:t>
            </a:r>
            <a:endParaRPr lang="en-US" altLang="zh-CN" b="0" i="0" dirty="0">
              <a:solidFill>
                <a:srgbClr val="252B3A"/>
              </a:solidFill>
              <a:effectLst/>
              <a:latin typeface="-apple-system"/>
            </a:endParaRPr>
          </a:p>
          <a:p>
            <a:pPr algn="l">
              <a:buFont typeface="Arial" panose="020B0604020202020204" pitchFamily="34" charset="0"/>
              <a:buChar char="•"/>
            </a:pPr>
            <a:endParaRPr lang="en-US" altLang="zh-CN" b="0" i="0" dirty="0">
              <a:solidFill>
                <a:srgbClr val="252B3A"/>
              </a:solidFill>
              <a:effectLst/>
              <a:latin typeface="-apple-system"/>
            </a:endParaRPr>
          </a:p>
          <a:p>
            <a:pPr algn="l">
              <a:buFont typeface="Arial" panose="020B0604020202020204" pitchFamily="34" charset="0"/>
              <a:buChar char="•"/>
            </a:pPr>
            <a:r>
              <a:rPr lang="en-US" altLang="zh-CN" b="0" i="0" dirty="0">
                <a:solidFill>
                  <a:srgbClr val="252B3A"/>
                </a:solidFill>
                <a:effectLst/>
                <a:latin typeface="-apple-system"/>
              </a:rPr>
              <a:t>3. </a:t>
            </a:r>
            <a:r>
              <a:rPr lang="zh-CN" altLang="en-US" b="0" i="0" dirty="0">
                <a:solidFill>
                  <a:srgbClr val="252B3A"/>
                </a:solidFill>
                <a:effectLst/>
                <a:latin typeface="-apple-system"/>
              </a:rPr>
              <a:t>运行态→阻塞态：正在运行的任务发生阻塞（延时、读信号量等）时，该任务会从就绪队列中删除，任务状态由运行态变成阻塞态，然后发生任务切换，运行就绪队列中最高优先级任务。</a:t>
            </a:r>
            <a:endParaRPr lang="en-US" altLang="zh-CN" b="0" i="0" dirty="0">
              <a:solidFill>
                <a:srgbClr val="252B3A"/>
              </a:solidFill>
              <a:effectLst/>
              <a:latin typeface="-apple-system"/>
            </a:endParaRPr>
          </a:p>
        </p:txBody>
      </p:sp>
      <p:graphicFrame>
        <p:nvGraphicFramePr>
          <p:cNvPr id="2" name="对象 1">
            <a:extLst>
              <a:ext uri="{FF2B5EF4-FFF2-40B4-BE49-F238E27FC236}">
                <a16:creationId xmlns:a16="http://schemas.microsoft.com/office/drawing/2014/main" id="{A1A9E73D-3A0F-D27A-4373-45B561C523B1}"/>
              </a:ext>
            </a:extLst>
          </p:cNvPr>
          <p:cNvGraphicFramePr>
            <a:graphicFrameLocks noChangeAspect="1"/>
          </p:cNvGraphicFramePr>
          <p:nvPr>
            <p:extLst>
              <p:ext uri="{D42A27DB-BD31-4B8C-83A1-F6EECF244321}">
                <p14:modId xmlns:p14="http://schemas.microsoft.com/office/powerpoint/2010/main" val="1250134776"/>
              </p:ext>
            </p:extLst>
          </p:nvPr>
        </p:nvGraphicFramePr>
        <p:xfrm>
          <a:off x="3014476" y="776457"/>
          <a:ext cx="5017899" cy="2652543"/>
        </p:xfrm>
        <a:graphic>
          <a:graphicData uri="http://schemas.openxmlformats.org/presentationml/2006/ole">
            <mc:AlternateContent xmlns:mc="http://schemas.openxmlformats.org/markup-compatibility/2006">
              <mc:Choice xmlns:v="urn:schemas-microsoft-com:vml" Requires="v">
                <p:oleObj name="SmartDraw" r:id="rId3" imgW="6574320" imgH="3474720" progId="SmartDraw.2">
                  <p:embed/>
                </p:oleObj>
              </mc:Choice>
              <mc:Fallback>
                <p:oleObj name="SmartDraw" r:id="rId3" imgW="6574320" imgH="3474720" progId="SmartDraw.2">
                  <p:embed/>
                  <p:pic>
                    <p:nvPicPr>
                      <p:cNvPr id="2" name="对象 1">
                        <a:extLst>
                          <a:ext uri="{FF2B5EF4-FFF2-40B4-BE49-F238E27FC236}">
                            <a16:creationId xmlns:a16="http://schemas.microsoft.com/office/drawing/2014/main" id="{A1A9E73D-3A0F-D27A-4373-45B561C523B1}"/>
                          </a:ext>
                        </a:extLst>
                      </p:cNvPr>
                      <p:cNvPicPr/>
                      <p:nvPr/>
                    </p:nvPicPr>
                    <p:blipFill>
                      <a:blip r:embed="rId4"/>
                      <a:stretch>
                        <a:fillRect/>
                      </a:stretch>
                    </p:blipFill>
                    <p:spPr>
                      <a:xfrm>
                        <a:off x="3014476" y="776457"/>
                        <a:ext cx="5017899" cy="2652543"/>
                      </a:xfrm>
                      <a:prstGeom prst="rect">
                        <a:avLst/>
                      </a:prstGeom>
                    </p:spPr>
                  </p:pic>
                </p:oleObj>
              </mc:Fallback>
            </mc:AlternateContent>
          </a:graphicData>
        </a:graphic>
      </p:graphicFrame>
    </p:spTree>
    <p:extLst>
      <p:ext uri="{BB962C8B-B14F-4D97-AF65-F5344CB8AC3E}">
        <p14:creationId xmlns:p14="http://schemas.microsoft.com/office/powerpoint/2010/main" val="13501769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任务的状态转换</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210DE6C3-E829-F6FD-802D-7855EF257AE4}"/>
              </a:ext>
            </a:extLst>
          </p:cNvPr>
          <p:cNvSpPr txBox="1"/>
          <p:nvPr/>
        </p:nvSpPr>
        <p:spPr>
          <a:xfrm>
            <a:off x="191344" y="3435350"/>
            <a:ext cx="11809312" cy="2862322"/>
          </a:xfrm>
          <a:prstGeom prst="rect">
            <a:avLst/>
          </a:prstGeom>
          <a:noFill/>
        </p:spPr>
        <p:txBody>
          <a:bodyPr wrap="square">
            <a:spAutoFit/>
          </a:bodyPr>
          <a:lstStyle/>
          <a:p>
            <a:pPr algn="l">
              <a:buFont typeface="Arial" panose="020B0604020202020204" pitchFamily="34" charset="0"/>
              <a:buChar char="•"/>
            </a:pPr>
            <a:r>
              <a:rPr lang="en-US" altLang="zh-CN" b="0" i="0" dirty="0">
                <a:solidFill>
                  <a:srgbClr val="252B3A"/>
                </a:solidFill>
                <a:effectLst/>
                <a:latin typeface="-apple-system"/>
              </a:rPr>
              <a:t>4. </a:t>
            </a:r>
            <a:r>
              <a:rPr lang="zh-CN" altLang="en-US" b="0" i="0" dirty="0">
                <a:solidFill>
                  <a:srgbClr val="252B3A"/>
                </a:solidFill>
                <a:effectLst/>
                <a:latin typeface="-apple-system"/>
              </a:rPr>
              <a:t>阻塞态→就绪态：任务也有可能在就绪态时被阻塞，此时任务状态由就绪态变为阻塞态，该任务从就绪队列中删除，不会参与任务调度，直到该任务被恢复。</a:t>
            </a:r>
            <a:endParaRPr lang="en-US" altLang="zh-CN" b="0" i="0" dirty="0">
              <a:solidFill>
                <a:srgbClr val="252B3A"/>
              </a:solidFill>
              <a:effectLst/>
              <a:latin typeface="-apple-system"/>
            </a:endParaRPr>
          </a:p>
          <a:p>
            <a:pPr algn="l">
              <a:buFont typeface="Arial" panose="020B0604020202020204" pitchFamily="34" charset="0"/>
              <a:buChar char="•"/>
            </a:pPr>
            <a:endParaRPr lang="en-US" altLang="zh-CN" b="0" i="0" dirty="0">
              <a:solidFill>
                <a:srgbClr val="252B3A"/>
              </a:solidFill>
              <a:effectLst/>
              <a:latin typeface="-apple-system"/>
            </a:endParaRPr>
          </a:p>
          <a:p>
            <a:pPr>
              <a:buFont typeface="Arial" panose="020B0604020202020204" pitchFamily="34" charset="0"/>
              <a:buChar char="•"/>
            </a:pPr>
            <a:r>
              <a:rPr lang="en-US" altLang="zh-CN" b="0" i="0" dirty="0">
                <a:solidFill>
                  <a:srgbClr val="252B3A"/>
                </a:solidFill>
                <a:effectLst/>
                <a:latin typeface="-apple-system"/>
              </a:rPr>
              <a:t>5 </a:t>
            </a:r>
            <a:r>
              <a:rPr lang="zh-CN" altLang="en-US" b="0" i="0" dirty="0">
                <a:solidFill>
                  <a:srgbClr val="252B3A"/>
                </a:solidFill>
                <a:effectLst/>
                <a:latin typeface="-apple-system"/>
              </a:rPr>
              <a:t>其他状态→挂起态：其他状态的任务调用挂起接口，任务状态由其他状态变为挂起态。</a:t>
            </a:r>
          </a:p>
          <a:p>
            <a:pPr>
              <a:buFont typeface="Arial" panose="020B0604020202020204" pitchFamily="34" charset="0"/>
              <a:buChar char="•"/>
            </a:pPr>
            <a:endParaRPr lang="en-US" altLang="zh-CN" b="0" i="0" dirty="0">
              <a:solidFill>
                <a:srgbClr val="252B3A"/>
              </a:solidFill>
              <a:effectLst/>
              <a:latin typeface="-apple-system"/>
            </a:endParaRPr>
          </a:p>
          <a:p>
            <a:pPr>
              <a:buFont typeface="Arial" panose="020B0604020202020204" pitchFamily="34" charset="0"/>
              <a:buChar char="•"/>
            </a:pPr>
            <a:r>
              <a:rPr lang="en-US" altLang="zh-CN" b="0" i="0" dirty="0">
                <a:solidFill>
                  <a:srgbClr val="252B3A"/>
                </a:solidFill>
                <a:effectLst/>
                <a:latin typeface="-apple-system"/>
              </a:rPr>
              <a:t>6. </a:t>
            </a:r>
            <a:r>
              <a:rPr lang="zh-CN" altLang="en-US" b="0" i="0" dirty="0">
                <a:solidFill>
                  <a:srgbClr val="252B3A"/>
                </a:solidFill>
                <a:effectLst/>
                <a:latin typeface="-apple-system"/>
              </a:rPr>
              <a:t>挂起态→就绪态：挂起的任务被恢复后，此时被恢复的任务会被加入就绪队列，从而由挂起态变成就绪态；此时如果被恢复任务的优先级高于正在运行任务的优先级，则会发生任务切换，该任务由就绪态变成运行态。</a:t>
            </a:r>
          </a:p>
          <a:p>
            <a:pPr algn="l">
              <a:buFont typeface="Arial" panose="020B0604020202020204" pitchFamily="34" charset="0"/>
              <a:buChar char="•"/>
            </a:pPr>
            <a:endParaRPr lang="zh-CN" altLang="en-US" b="0" i="0" dirty="0">
              <a:solidFill>
                <a:srgbClr val="252B3A"/>
              </a:solidFill>
              <a:effectLst/>
              <a:latin typeface="-apple-system"/>
            </a:endParaRPr>
          </a:p>
          <a:p>
            <a:pPr algn="l">
              <a:buFont typeface="Arial" panose="020B0604020202020204" pitchFamily="34" charset="0"/>
              <a:buChar char="•"/>
            </a:pPr>
            <a:r>
              <a:rPr lang="en-US" altLang="zh-CN" b="0" i="0" dirty="0">
                <a:solidFill>
                  <a:srgbClr val="252B3A"/>
                </a:solidFill>
                <a:effectLst/>
                <a:latin typeface="-apple-system"/>
              </a:rPr>
              <a:t>7. </a:t>
            </a:r>
            <a:r>
              <a:rPr lang="zh-CN" altLang="en-US" b="0" i="0" dirty="0">
                <a:solidFill>
                  <a:srgbClr val="252B3A"/>
                </a:solidFill>
                <a:effectLst/>
                <a:latin typeface="-apple-system"/>
              </a:rPr>
              <a:t>其他状态→退出态：运行中的任务运行结束，或调用删除接口，任务状态由其他状态变为退出态。退出态包含任务运行结束的正常退出状态以及</a:t>
            </a:r>
            <a:r>
              <a:rPr lang="en-US" altLang="zh-CN" b="0" i="0" dirty="0">
                <a:solidFill>
                  <a:srgbClr val="252B3A"/>
                </a:solidFill>
                <a:effectLst/>
                <a:latin typeface="-apple-system"/>
              </a:rPr>
              <a:t>Invalid</a:t>
            </a:r>
            <a:r>
              <a:rPr lang="zh-CN" altLang="en-US" b="0" i="0" dirty="0">
                <a:solidFill>
                  <a:srgbClr val="252B3A"/>
                </a:solidFill>
                <a:effectLst/>
                <a:latin typeface="-apple-system"/>
              </a:rPr>
              <a:t>状态。</a:t>
            </a:r>
            <a:endParaRPr lang="en-US" altLang="zh-CN" b="0" i="0" dirty="0">
              <a:solidFill>
                <a:srgbClr val="252B3A"/>
              </a:solidFill>
              <a:effectLst/>
              <a:latin typeface="-apple-system"/>
            </a:endParaRPr>
          </a:p>
        </p:txBody>
      </p:sp>
      <p:graphicFrame>
        <p:nvGraphicFramePr>
          <p:cNvPr id="3" name="对象 2">
            <a:extLst>
              <a:ext uri="{FF2B5EF4-FFF2-40B4-BE49-F238E27FC236}">
                <a16:creationId xmlns:a16="http://schemas.microsoft.com/office/drawing/2014/main" id="{B595F18B-18AA-3271-B1C8-3258CBFCD052}"/>
              </a:ext>
            </a:extLst>
          </p:cNvPr>
          <p:cNvGraphicFramePr>
            <a:graphicFrameLocks noChangeAspect="1"/>
          </p:cNvGraphicFramePr>
          <p:nvPr>
            <p:extLst>
              <p:ext uri="{D42A27DB-BD31-4B8C-83A1-F6EECF244321}">
                <p14:modId xmlns:p14="http://schemas.microsoft.com/office/powerpoint/2010/main" val="3525875645"/>
              </p:ext>
            </p:extLst>
          </p:nvPr>
        </p:nvGraphicFramePr>
        <p:xfrm>
          <a:off x="3013075" y="771525"/>
          <a:ext cx="5022850" cy="2663825"/>
        </p:xfrm>
        <a:graphic>
          <a:graphicData uri="http://schemas.openxmlformats.org/presentationml/2006/ole">
            <mc:AlternateContent xmlns:mc="http://schemas.openxmlformats.org/markup-compatibility/2006">
              <mc:Choice xmlns:v="urn:schemas-microsoft-com:vml" Requires="v">
                <p:oleObj name="SmartDraw" r:id="rId3" imgW="6580440" imgH="3489840" progId="SmartDraw.2">
                  <p:embed/>
                </p:oleObj>
              </mc:Choice>
              <mc:Fallback>
                <p:oleObj name="SmartDraw" r:id="rId3" imgW="6580440" imgH="3489840" progId="SmartDraw.2">
                  <p:embed/>
                  <p:pic>
                    <p:nvPicPr>
                      <p:cNvPr id="3" name="对象 2">
                        <a:extLst>
                          <a:ext uri="{FF2B5EF4-FFF2-40B4-BE49-F238E27FC236}">
                            <a16:creationId xmlns:a16="http://schemas.microsoft.com/office/drawing/2014/main" id="{B595F18B-18AA-3271-B1C8-3258CBFCD052}"/>
                          </a:ext>
                        </a:extLst>
                      </p:cNvPr>
                      <p:cNvPicPr/>
                      <p:nvPr/>
                    </p:nvPicPr>
                    <p:blipFill>
                      <a:blip r:embed="rId4"/>
                      <a:stretch>
                        <a:fillRect/>
                      </a:stretch>
                    </p:blipFill>
                    <p:spPr>
                      <a:xfrm>
                        <a:off x="3013075" y="771525"/>
                        <a:ext cx="5022850" cy="2663825"/>
                      </a:xfrm>
                      <a:prstGeom prst="rect">
                        <a:avLst/>
                      </a:prstGeom>
                    </p:spPr>
                  </p:pic>
                </p:oleObj>
              </mc:Fallback>
            </mc:AlternateContent>
          </a:graphicData>
        </a:graphic>
      </p:graphicFrame>
    </p:spTree>
    <p:extLst>
      <p:ext uri="{BB962C8B-B14F-4D97-AF65-F5344CB8AC3E}">
        <p14:creationId xmlns:p14="http://schemas.microsoft.com/office/powerpoint/2010/main" val="5403892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就绪态</a:t>
            </a:r>
            <a:r>
              <a:rPr lang="en-US" altLang="zh-CN" sz="3200" b="1" dirty="0">
                <a:solidFill>
                  <a:srgbClr val="254061"/>
                </a:solidFill>
                <a:effectLst>
                  <a:outerShdw blurRad="38100" dist="38100" dir="2700000" algn="tl">
                    <a:srgbClr val="000000">
                      <a:alpha val="43137"/>
                    </a:srgbClr>
                  </a:outerShdw>
                </a:effectLst>
                <a:latin typeface="微软雅黑"/>
                <a:ea typeface="微软雅黑"/>
              </a:rPr>
              <a:t>-&gt;</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运行态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2" name="图片 1">
            <a:extLst>
              <a:ext uri="{FF2B5EF4-FFF2-40B4-BE49-F238E27FC236}">
                <a16:creationId xmlns:a16="http://schemas.microsoft.com/office/drawing/2014/main" id="{241BFFC4-F01F-3AC0-780C-79FF55966C95}"/>
              </a:ext>
            </a:extLst>
          </p:cNvPr>
          <p:cNvPicPr>
            <a:picLocks noChangeAspect="1"/>
          </p:cNvPicPr>
          <p:nvPr>
            <p:custDataLst>
              <p:tags r:id="rId1"/>
            </p:custDataLst>
          </p:nvPr>
        </p:nvPicPr>
        <p:blipFill>
          <a:blip r:embed="rId4"/>
          <a:stretch>
            <a:fillRect/>
          </a:stretch>
        </p:blipFill>
        <p:spPr>
          <a:xfrm>
            <a:off x="571126" y="2012053"/>
            <a:ext cx="4269105" cy="3726815"/>
          </a:xfrm>
          <a:prstGeom prst="rect">
            <a:avLst/>
          </a:prstGeom>
        </p:spPr>
      </p:pic>
      <p:sp>
        <p:nvSpPr>
          <p:cNvPr id="3" name="文本框 2">
            <a:extLst>
              <a:ext uri="{FF2B5EF4-FFF2-40B4-BE49-F238E27FC236}">
                <a16:creationId xmlns:a16="http://schemas.microsoft.com/office/drawing/2014/main" id="{A3DABDE1-86C5-1A15-E9F2-BE3972BE1603}"/>
              </a:ext>
            </a:extLst>
          </p:cNvPr>
          <p:cNvSpPr txBox="1"/>
          <p:nvPr/>
        </p:nvSpPr>
        <p:spPr>
          <a:xfrm>
            <a:off x="571126" y="1308847"/>
            <a:ext cx="3807453" cy="369332"/>
          </a:xfrm>
          <a:prstGeom prst="rect">
            <a:avLst/>
          </a:prstGeom>
          <a:noFill/>
        </p:spPr>
        <p:txBody>
          <a:bodyPr wrap="none" rtlCol="0">
            <a:spAutoFit/>
          </a:bodyPr>
          <a:lstStyle/>
          <a:p>
            <a:r>
              <a:rPr lang="en-US" altLang="zh-CN" dirty="0" err="1"/>
              <a:t>LOS_Schedule</a:t>
            </a:r>
            <a:r>
              <a:rPr lang="en-US" altLang="zh-CN" dirty="0"/>
              <a:t>-&gt;</a:t>
            </a:r>
            <a:r>
              <a:rPr lang="en-US" altLang="zh-CN" dirty="0" err="1"/>
              <a:t>OsSchedResched</a:t>
            </a:r>
            <a:endParaRPr lang="zh-CN" altLang="en-US" dirty="0"/>
          </a:p>
        </p:txBody>
      </p:sp>
      <p:cxnSp>
        <p:nvCxnSpPr>
          <p:cNvPr id="5" name="直接连接符 4">
            <a:extLst>
              <a:ext uri="{FF2B5EF4-FFF2-40B4-BE49-F238E27FC236}">
                <a16:creationId xmlns:a16="http://schemas.microsoft.com/office/drawing/2014/main" id="{8ED10F02-5837-F4B4-980C-FD825F8FF845}"/>
              </a:ext>
            </a:extLst>
          </p:cNvPr>
          <p:cNvCxnSpPr/>
          <p:nvPr/>
        </p:nvCxnSpPr>
        <p:spPr bwMode="auto">
          <a:xfrm>
            <a:off x="959224" y="2868707"/>
            <a:ext cx="3630705"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7" name="文本框 6">
            <a:extLst>
              <a:ext uri="{FF2B5EF4-FFF2-40B4-BE49-F238E27FC236}">
                <a16:creationId xmlns:a16="http://schemas.microsoft.com/office/drawing/2014/main" id="{ACD49E1C-C7E3-E2AF-6C30-1C8024F7D744}"/>
              </a:ext>
            </a:extLst>
          </p:cNvPr>
          <p:cNvSpPr txBox="1"/>
          <p:nvPr/>
        </p:nvSpPr>
        <p:spPr>
          <a:xfrm>
            <a:off x="5228329" y="2012053"/>
            <a:ext cx="6129953" cy="2585323"/>
          </a:xfrm>
          <a:prstGeom prst="rect">
            <a:avLst/>
          </a:prstGeom>
          <a:noFill/>
        </p:spPr>
        <p:txBody>
          <a:bodyPr wrap="square" rtlCol="0">
            <a:spAutoFit/>
          </a:bodyPr>
          <a:lstStyle/>
          <a:p>
            <a:pPr marL="342900" indent="-342900">
              <a:buAutoNum type="arabicPeriod"/>
            </a:pPr>
            <a:r>
              <a:rPr lang="zh-CN" altLang="en-US" dirty="0"/>
              <a:t>获得当前</a:t>
            </a:r>
            <a:r>
              <a:rPr lang="en-US" altLang="zh-CN" dirty="0"/>
              <a:t>CPU</a:t>
            </a:r>
            <a:r>
              <a:rPr lang="zh-CN" altLang="en-US" dirty="0"/>
              <a:t>的就绪队列，保存到</a:t>
            </a:r>
            <a:r>
              <a:rPr lang="en-US" altLang="zh-CN" dirty="0" err="1"/>
              <a:t>rq</a:t>
            </a:r>
            <a:r>
              <a:rPr lang="zh-CN" altLang="en-US" dirty="0"/>
              <a:t>指针中</a:t>
            </a:r>
            <a:endParaRPr lang="en-US" altLang="zh-CN" dirty="0"/>
          </a:p>
          <a:p>
            <a:pPr marL="342900" indent="-342900">
              <a:buAutoNum type="arabicPeriod"/>
            </a:pPr>
            <a:endParaRPr lang="en-US" altLang="zh-CN" dirty="0"/>
          </a:p>
          <a:p>
            <a:pPr marL="342900" indent="-342900">
              <a:buAutoNum type="arabicPeriod"/>
            </a:pPr>
            <a:r>
              <a:rPr lang="zh-CN" altLang="en-US" dirty="0"/>
              <a:t>获取当前正在</a:t>
            </a:r>
            <a:r>
              <a:rPr lang="en-US" altLang="zh-CN" dirty="0"/>
              <a:t>CPU</a:t>
            </a:r>
            <a:r>
              <a:rPr lang="zh-CN" altLang="en-US" dirty="0"/>
              <a:t>上运行的任务的</a:t>
            </a:r>
            <a:r>
              <a:rPr lang="en-US" altLang="zh-CN" dirty="0"/>
              <a:t>TCB</a:t>
            </a:r>
            <a:r>
              <a:rPr lang="zh-CN" altLang="en-US" dirty="0"/>
              <a:t>，保存在</a:t>
            </a:r>
            <a:r>
              <a:rPr lang="en-US" altLang="zh-CN" dirty="0" err="1"/>
              <a:t>runTask</a:t>
            </a:r>
            <a:r>
              <a:rPr lang="zh-CN" altLang="en-US" dirty="0"/>
              <a:t>指针中</a:t>
            </a:r>
            <a:endParaRPr lang="en-US" altLang="zh-CN" dirty="0"/>
          </a:p>
          <a:p>
            <a:pPr marL="342900" indent="-342900">
              <a:buAutoNum type="arabicPeriod"/>
            </a:pPr>
            <a:endParaRPr lang="en-US" altLang="zh-CN" dirty="0"/>
          </a:p>
          <a:p>
            <a:pPr marL="342900" indent="-342900">
              <a:buAutoNum type="arabicPeriod"/>
            </a:pPr>
            <a:r>
              <a:rPr lang="zh-CN" altLang="en-US" dirty="0"/>
              <a:t>获取当前</a:t>
            </a:r>
            <a:r>
              <a:rPr lang="en-US" altLang="zh-CN" dirty="0"/>
              <a:t>CPU</a:t>
            </a:r>
            <a:r>
              <a:rPr lang="zh-CN" altLang="en-US" dirty="0"/>
              <a:t>就绪队列中优先级最高的任务</a:t>
            </a:r>
            <a:r>
              <a:rPr lang="en-US" altLang="zh-CN" dirty="0"/>
              <a:t>TCB</a:t>
            </a:r>
            <a:r>
              <a:rPr lang="zh-CN" altLang="en-US" dirty="0"/>
              <a:t>，保存在</a:t>
            </a:r>
            <a:r>
              <a:rPr lang="en-US" altLang="zh-CN" dirty="0" err="1"/>
              <a:t>newTask</a:t>
            </a:r>
            <a:r>
              <a:rPr lang="zh-CN" altLang="en-US" dirty="0"/>
              <a:t>指针中</a:t>
            </a:r>
            <a:endParaRPr lang="en-US" altLang="zh-CN" dirty="0"/>
          </a:p>
          <a:p>
            <a:pPr marL="342900" indent="-342900">
              <a:buAutoNum type="arabicPeriod"/>
            </a:pPr>
            <a:endParaRPr lang="en-US" altLang="zh-CN" dirty="0"/>
          </a:p>
          <a:p>
            <a:pPr marL="342900" indent="-342900">
              <a:buAutoNum type="arabicPeriod"/>
            </a:pPr>
            <a:r>
              <a:rPr lang="zh-CN" altLang="en-US" dirty="0"/>
              <a:t>调用</a:t>
            </a:r>
            <a:r>
              <a:rPr lang="en-US" altLang="zh-CN" dirty="0" err="1"/>
              <a:t>SchedTaskSwitch</a:t>
            </a:r>
            <a:r>
              <a:rPr lang="zh-CN" altLang="en-US" dirty="0"/>
              <a:t>完成新旧任务的“上下文切换”。</a:t>
            </a:r>
          </a:p>
        </p:txBody>
      </p:sp>
      <p:cxnSp>
        <p:nvCxnSpPr>
          <p:cNvPr id="10" name="直接连接符 9">
            <a:extLst>
              <a:ext uri="{FF2B5EF4-FFF2-40B4-BE49-F238E27FC236}">
                <a16:creationId xmlns:a16="http://schemas.microsoft.com/office/drawing/2014/main" id="{84F9E291-789F-8DFC-6948-49A0CB81C547}"/>
              </a:ext>
            </a:extLst>
          </p:cNvPr>
          <p:cNvCxnSpPr/>
          <p:nvPr/>
        </p:nvCxnSpPr>
        <p:spPr bwMode="auto">
          <a:xfrm>
            <a:off x="1004047" y="4338918"/>
            <a:ext cx="3460377"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12" name="直接连接符 11">
            <a:extLst>
              <a:ext uri="{FF2B5EF4-FFF2-40B4-BE49-F238E27FC236}">
                <a16:creationId xmlns:a16="http://schemas.microsoft.com/office/drawing/2014/main" id="{DD039CE8-F62C-6794-ECC9-7D897A4B7473}"/>
              </a:ext>
            </a:extLst>
          </p:cNvPr>
          <p:cNvCxnSpPr/>
          <p:nvPr/>
        </p:nvCxnSpPr>
        <p:spPr bwMode="auto">
          <a:xfrm>
            <a:off x="959224" y="4509247"/>
            <a:ext cx="3419355"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14" name="直接连接符 13">
            <a:extLst>
              <a:ext uri="{FF2B5EF4-FFF2-40B4-BE49-F238E27FC236}">
                <a16:creationId xmlns:a16="http://schemas.microsoft.com/office/drawing/2014/main" id="{FE36401C-7C5A-0FC2-BD2D-29B77F86E5D4}"/>
              </a:ext>
            </a:extLst>
          </p:cNvPr>
          <p:cNvCxnSpPr/>
          <p:nvPr/>
        </p:nvCxnSpPr>
        <p:spPr bwMode="auto">
          <a:xfrm>
            <a:off x="1004047" y="5423647"/>
            <a:ext cx="3585882"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Tree>
    <p:extLst>
      <p:ext uri="{BB962C8B-B14F-4D97-AF65-F5344CB8AC3E}">
        <p14:creationId xmlns:p14="http://schemas.microsoft.com/office/powerpoint/2010/main" val="202431845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就绪态</a:t>
            </a:r>
            <a:r>
              <a:rPr lang="en-US" altLang="zh-CN" sz="3200" b="1" dirty="0">
                <a:solidFill>
                  <a:srgbClr val="254061"/>
                </a:solidFill>
                <a:effectLst>
                  <a:outerShdw blurRad="38100" dist="38100" dir="2700000" algn="tl">
                    <a:srgbClr val="000000">
                      <a:alpha val="43137"/>
                    </a:srgbClr>
                  </a:outerShdw>
                </a:effectLst>
                <a:latin typeface="微软雅黑"/>
                <a:ea typeface="微软雅黑"/>
              </a:rPr>
              <a:t>-&gt;</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运行态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8" name="图片 7">
            <a:extLst>
              <a:ext uri="{FF2B5EF4-FFF2-40B4-BE49-F238E27FC236}">
                <a16:creationId xmlns:a16="http://schemas.microsoft.com/office/drawing/2014/main" id="{57EA56FF-D02F-8382-BF01-FF4AB9ED2104}"/>
              </a:ext>
            </a:extLst>
          </p:cNvPr>
          <p:cNvPicPr>
            <a:picLocks noChangeAspect="1"/>
          </p:cNvPicPr>
          <p:nvPr/>
        </p:nvPicPr>
        <p:blipFill>
          <a:blip r:embed="rId3"/>
          <a:stretch>
            <a:fillRect/>
          </a:stretch>
        </p:blipFill>
        <p:spPr>
          <a:xfrm>
            <a:off x="555053" y="1040328"/>
            <a:ext cx="4362349" cy="748988"/>
          </a:xfrm>
          <a:prstGeom prst="rect">
            <a:avLst/>
          </a:prstGeom>
        </p:spPr>
      </p:pic>
      <p:pic>
        <p:nvPicPr>
          <p:cNvPr id="10" name="图片 9">
            <a:extLst>
              <a:ext uri="{FF2B5EF4-FFF2-40B4-BE49-F238E27FC236}">
                <a16:creationId xmlns:a16="http://schemas.microsoft.com/office/drawing/2014/main" id="{4DAB3F74-533A-A8C2-0C38-2A887C066190}"/>
              </a:ext>
            </a:extLst>
          </p:cNvPr>
          <p:cNvPicPr>
            <a:picLocks noChangeAspect="1"/>
          </p:cNvPicPr>
          <p:nvPr/>
        </p:nvPicPr>
        <p:blipFill>
          <a:blip r:embed="rId4"/>
          <a:stretch>
            <a:fillRect/>
          </a:stretch>
        </p:blipFill>
        <p:spPr>
          <a:xfrm>
            <a:off x="555053" y="2150982"/>
            <a:ext cx="4275190" cy="701101"/>
          </a:xfrm>
          <a:prstGeom prst="rect">
            <a:avLst/>
          </a:prstGeom>
        </p:spPr>
      </p:pic>
      <p:cxnSp>
        <p:nvCxnSpPr>
          <p:cNvPr id="12" name="直接箭头连接符 11">
            <a:extLst>
              <a:ext uri="{FF2B5EF4-FFF2-40B4-BE49-F238E27FC236}">
                <a16:creationId xmlns:a16="http://schemas.microsoft.com/office/drawing/2014/main" id="{EC40CFFB-86FF-FA5C-46C4-B46AC70BD545}"/>
              </a:ext>
            </a:extLst>
          </p:cNvPr>
          <p:cNvCxnSpPr/>
          <p:nvPr/>
        </p:nvCxnSpPr>
        <p:spPr bwMode="auto">
          <a:xfrm flipH="1">
            <a:off x="2940424" y="1613647"/>
            <a:ext cx="430305" cy="690282"/>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pic>
        <p:nvPicPr>
          <p:cNvPr id="47" name="图片 46">
            <a:extLst>
              <a:ext uri="{FF2B5EF4-FFF2-40B4-BE49-F238E27FC236}">
                <a16:creationId xmlns:a16="http://schemas.microsoft.com/office/drawing/2014/main" id="{CF407686-E161-6811-BC07-9FE28438BC21}"/>
              </a:ext>
            </a:extLst>
          </p:cNvPr>
          <p:cNvPicPr>
            <a:picLocks noChangeAspect="1"/>
          </p:cNvPicPr>
          <p:nvPr/>
        </p:nvPicPr>
        <p:blipFill>
          <a:blip r:embed="rId5"/>
          <a:stretch>
            <a:fillRect/>
          </a:stretch>
        </p:blipFill>
        <p:spPr>
          <a:xfrm>
            <a:off x="555053" y="3213749"/>
            <a:ext cx="3936606" cy="1161027"/>
          </a:xfrm>
          <a:prstGeom prst="rect">
            <a:avLst/>
          </a:prstGeom>
        </p:spPr>
      </p:pic>
      <p:cxnSp>
        <p:nvCxnSpPr>
          <p:cNvPr id="49" name="直接连接符 48">
            <a:extLst>
              <a:ext uri="{FF2B5EF4-FFF2-40B4-BE49-F238E27FC236}">
                <a16:creationId xmlns:a16="http://schemas.microsoft.com/office/drawing/2014/main" id="{D99CEAF8-2FE1-5137-55CC-D487C2630D99}"/>
              </a:ext>
            </a:extLst>
          </p:cNvPr>
          <p:cNvCxnSpPr/>
          <p:nvPr/>
        </p:nvCxnSpPr>
        <p:spPr bwMode="auto">
          <a:xfrm>
            <a:off x="2366682" y="2725271"/>
            <a:ext cx="1541930"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51" name="直接箭头连接符 50">
            <a:extLst>
              <a:ext uri="{FF2B5EF4-FFF2-40B4-BE49-F238E27FC236}">
                <a16:creationId xmlns:a16="http://schemas.microsoft.com/office/drawing/2014/main" id="{88579389-15DA-B14F-7E90-F1B9EFD9AB75}"/>
              </a:ext>
            </a:extLst>
          </p:cNvPr>
          <p:cNvCxnSpPr/>
          <p:nvPr/>
        </p:nvCxnSpPr>
        <p:spPr bwMode="auto">
          <a:xfrm flipH="1">
            <a:off x="2465294" y="2807258"/>
            <a:ext cx="475130" cy="482788"/>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sp>
        <p:nvSpPr>
          <p:cNvPr id="52" name="文本框 51">
            <a:extLst>
              <a:ext uri="{FF2B5EF4-FFF2-40B4-BE49-F238E27FC236}">
                <a16:creationId xmlns:a16="http://schemas.microsoft.com/office/drawing/2014/main" id="{A20A292D-9434-9B8D-A3A4-99D04EC4FE36}"/>
              </a:ext>
            </a:extLst>
          </p:cNvPr>
          <p:cNvSpPr txBox="1"/>
          <p:nvPr/>
        </p:nvSpPr>
        <p:spPr>
          <a:xfrm>
            <a:off x="5782993" y="1294110"/>
            <a:ext cx="5127812" cy="2862322"/>
          </a:xfrm>
          <a:prstGeom prst="rect">
            <a:avLst/>
          </a:prstGeom>
          <a:noFill/>
        </p:spPr>
        <p:txBody>
          <a:bodyPr wrap="square" rtlCol="0">
            <a:spAutoFit/>
          </a:bodyPr>
          <a:lstStyle/>
          <a:p>
            <a:r>
              <a:rPr lang="en-US" altLang="zh-CN" dirty="0" err="1"/>
              <a:t>OsCurrTaskGet</a:t>
            </a:r>
            <a:r>
              <a:rPr lang="zh-CN" altLang="en-US" dirty="0"/>
              <a:t>的功能是获得正在运行任务的</a:t>
            </a:r>
            <a:r>
              <a:rPr lang="en-US" altLang="zh-CN" dirty="0"/>
              <a:t>TCB</a:t>
            </a:r>
            <a:r>
              <a:rPr lang="zh-CN" altLang="en-US" dirty="0"/>
              <a:t>地址。</a:t>
            </a:r>
            <a:endParaRPr lang="en-US" altLang="zh-CN" dirty="0"/>
          </a:p>
          <a:p>
            <a:endParaRPr lang="en-US" altLang="zh-CN" dirty="0"/>
          </a:p>
          <a:p>
            <a:r>
              <a:rPr lang="zh-CN" altLang="en-US" dirty="0"/>
              <a:t>该函数调用</a:t>
            </a:r>
            <a:r>
              <a:rPr lang="en-US" altLang="zh-CN" dirty="0" err="1"/>
              <a:t>ArchCurrTaskGet</a:t>
            </a:r>
            <a:r>
              <a:rPr lang="zh-CN" altLang="en-US" dirty="0"/>
              <a:t>函数，从这个函数的名称（</a:t>
            </a:r>
            <a:r>
              <a:rPr lang="en-US" altLang="zh-CN" dirty="0"/>
              <a:t>Arch</a:t>
            </a:r>
            <a:r>
              <a:rPr lang="zh-CN" altLang="en-US" dirty="0"/>
              <a:t>开头）可见，是一个与体系结构相关的函数。</a:t>
            </a:r>
            <a:endParaRPr lang="en-US" altLang="zh-CN" dirty="0"/>
          </a:p>
          <a:p>
            <a:endParaRPr lang="en-US" altLang="zh-CN" dirty="0"/>
          </a:p>
          <a:p>
            <a:r>
              <a:rPr lang="zh-CN" altLang="en-US" dirty="0"/>
              <a:t>通过</a:t>
            </a:r>
            <a:r>
              <a:rPr lang="en-US" altLang="zh-CN" dirty="0"/>
              <a:t>ARM_SYSREG_READ</a:t>
            </a:r>
            <a:r>
              <a:rPr lang="zh-CN" altLang="en-US" dirty="0"/>
              <a:t>宏，执行</a:t>
            </a:r>
            <a:r>
              <a:rPr lang="en-US" altLang="zh-CN" dirty="0" err="1"/>
              <a:t>mrc</a:t>
            </a:r>
            <a:r>
              <a:rPr lang="zh-CN" altLang="en-US" dirty="0"/>
              <a:t>汇编指令，读取</a:t>
            </a:r>
            <a:r>
              <a:rPr lang="en-US" altLang="zh-CN" dirty="0"/>
              <a:t>c13</a:t>
            </a:r>
            <a:r>
              <a:rPr lang="zh-CN" altLang="en-US" dirty="0"/>
              <a:t>寄存器，该寄存器中保存着当前运行任务</a:t>
            </a:r>
            <a:r>
              <a:rPr lang="en-US" altLang="zh-CN" dirty="0"/>
              <a:t>TCB</a:t>
            </a:r>
            <a:r>
              <a:rPr lang="zh-CN" altLang="en-US" dirty="0"/>
              <a:t>的地址。</a:t>
            </a:r>
          </a:p>
        </p:txBody>
      </p:sp>
      <p:pic>
        <p:nvPicPr>
          <p:cNvPr id="54" name="图片 53">
            <a:extLst>
              <a:ext uri="{FF2B5EF4-FFF2-40B4-BE49-F238E27FC236}">
                <a16:creationId xmlns:a16="http://schemas.microsoft.com/office/drawing/2014/main" id="{0B85B16A-53E0-4C38-D8A6-240CF7E19669}"/>
              </a:ext>
            </a:extLst>
          </p:cNvPr>
          <p:cNvPicPr>
            <a:picLocks noChangeAspect="1"/>
          </p:cNvPicPr>
          <p:nvPr/>
        </p:nvPicPr>
        <p:blipFill>
          <a:blip r:embed="rId6"/>
          <a:stretch>
            <a:fillRect/>
          </a:stretch>
        </p:blipFill>
        <p:spPr>
          <a:xfrm>
            <a:off x="429780" y="4664045"/>
            <a:ext cx="6957663" cy="144793"/>
          </a:xfrm>
          <a:prstGeom prst="rect">
            <a:avLst/>
          </a:prstGeom>
        </p:spPr>
      </p:pic>
      <p:cxnSp>
        <p:nvCxnSpPr>
          <p:cNvPr id="56" name="直接箭头连接符 55">
            <a:extLst>
              <a:ext uri="{FF2B5EF4-FFF2-40B4-BE49-F238E27FC236}">
                <a16:creationId xmlns:a16="http://schemas.microsoft.com/office/drawing/2014/main" id="{5BB4853A-EAB0-5965-D29B-6D30A75EB7E7}"/>
              </a:ext>
            </a:extLst>
          </p:cNvPr>
          <p:cNvCxnSpPr/>
          <p:nvPr/>
        </p:nvCxnSpPr>
        <p:spPr bwMode="auto">
          <a:xfrm flipH="1">
            <a:off x="2940424" y="2725271"/>
            <a:ext cx="564776" cy="1938774"/>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spTree>
    <p:extLst>
      <p:ext uri="{BB962C8B-B14F-4D97-AF65-F5344CB8AC3E}">
        <p14:creationId xmlns:p14="http://schemas.microsoft.com/office/powerpoint/2010/main" val="371032036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就绪态</a:t>
            </a:r>
            <a:r>
              <a:rPr lang="en-US" altLang="zh-CN" sz="3200" b="1" dirty="0">
                <a:solidFill>
                  <a:srgbClr val="254061"/>
                </a:solidFill>
                <a:effectLst>
                  <a:outerShdw blurRad="38100" dist="38100" dir="2700000" algn="tl">
                    <a:srgbClr val="000000">
                      <a:alpha val="43137"/>
                    </a:srgbClr>
                  </a:outerShdw>
                </a:effectLst>
                <a:latin typeface="微软雅黑"/>
                <a:ea typeface="微软雅黑"/>
              </a:rPr>
              <a:t>-&gt;</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运行态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16" name="图片 15">
            <a:extLst>
              <a:ext uri="{FF2B5EF4-FFF2-40B4-BE49-F238E27FC236}">
                <a16:creationId xmlns:a16="http://schemas.microsoft.com/office/drawing/2014/main" id="{D73731E3-F094-FA90-8ED7-4E2B6632A558}"/>
              </a:ext>
            </a:extLst>
          </p:cNvPr>
          <p:cNvPicPr>
            <a:picLocks noChangeAspect="1"/>
          </p:cNvPicPr>
          <p:nvPr/>
        </p:nvPicPr>
        <p:blipFill>
          <a:blip r:embed="rId3"/>
          <a:stretch>
            <a:fillRect/>
          </a:stretch>
        </p:blipFill>
        <p:spPr>
          <a:xfrm>
            <a:off x="5387276" y="967527"/>
            <a:ext cx="6652837" cy="3901778"/>
          </a:xfrm>
          <a:prstGeom prst="rect">
            <a:avLst/>
          </a:prstGeom>
        </p:spPr>
      </p:pic>
      <p:cxnSp>
        <p:nvCxnSpPr>
          <p:cNvPr id="20" name="直接连接符 19">
            <a:extLst>
              <a:ext uri="{FF2B5EF4-FFF2-40B4-BE49-F238E27FC236}">
                <a16:creationId xmlns:a16="http://schemas.microsoft.com/office/drawing/2014/main" id="{E24D1900-2ADB-F83B-D439-87E29C5A971A}"/>
              </a:ext>
            </a:extLst>
          </p:cNvPr>
          <p:cNvCxnSpPr/>
          <p:nvPr/>
        </p:nvCxnSpPr>
        <p:spPr bwMode="auto">
          <a:xfrm>
            <a:off x="5567084" y="1475438"/>
            <a:ext cx="2384612"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22" name="直接连接符 21">
            <a:extLst>
              <a:ext uri="{FF2B5EF4-FFF2-40B4-BE49-F238E27FC236}">
                <a16:creationId xmlns:a16="http://schemas.microsoft.com/office/drawing/2014/main" id="{BDCC77B8-FFC5-94A2-E713-09F594C13BE0}"/>
              </a:ext>
            </a:extLst>
          </p:cNvPr>
          <p:cNvCxnSpPr/>
          <p:nvPr/>
        </p:nvCxnSpPr>
        <p:spPr bwMode="auto">
          <a:xfrm>
            <a:off x="5827060" y="2219508"/>
            <a:ext cx="2429435"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24" name="直接连接符 23">
            <a:extLst>
              <a:ext uri="{FF2B5EF4-FFF2-40B4-BE49-F238E27FC236}">
                <a16:creationId xmlns:a16="http://schemas.microsoft.com/office/drawing/2014/main" id="{86A5FBB2-2430-B13D-8709-6264D527FF02}"/>
              </a:ext>
            </a:extLst>
          </p:cNvPr>
          <p:cNvCxnSpPr>
            <a:cxnSpLocks/>
          </p:cNvCxnSpPr>
          <p:nvPr/>
        </p:nvCxnSpPr>
        <p:spPr bwMode="auto">
          <a:xfrm>
            <a:off x="5880848" y="2380872"/>
            <a:ext cx="3021106"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26" name="直接连接符 25">
            <a:extLst>
              <a:ext uri="{FF2B5EF4-FFF2-40B4-BE49-F238E27FC236}">
                <a16:creationId xmlns:a16="http://schemas.microsoft.com/office/drawing/2014/main" id="{DB92DB2D-29C9-7819-6240-3C7D2D1553F1}"/>
              </a:ext>
            </a:extLst>
          </p:cNvPr>
          <p:cNvCxnSpPr/>
          <p:nvPr/>
        </p:nvCxnSpPr>
        <p:spPr bwMode="auto">
          <a:xfrm>
            <a:off x="5889813" y="2501896"/>
            <a:ext cx="2572871"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29" name="直接连接符 28">
            <a:extLst>
              <a:ext uri="{FF2B5EF4-FFF2-40B4-BE49-F238E27FC236}">
                <a16:creationId xmlns:a16="http://schemas.microsoft.com/office/drawing/2014/main" id="{C394F2C8-2578-2DEB-2689-151B2DAEF65A}"/>
              </a:ext>
            </a:extLst>
          </p:cNvPr>
          <p:cNvCxnSpPr/>
          <p:nvPr/>
        </p:nvCxnSpPr>
        <p:spPr bwMode="auto">
          <a:xfrm>
            <a:off x="6122895" y="2739461"/>
            <a:ext cx="1909483"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pic>
        <p:nvPicPr>
          <p:cNvPr id="31" name="图片 30">
            <a:extLst>
              <a:ext uri="{FF2B5EF4-FFF2-40B4-BE49-F238E27FC236}">
                <a16:creationId xmlns:a16="http://schemas.microsoft.com/office/drawing/2014/main" id="{B888B4A1-9EAD-B062-89E9-024FF08FEC78}"/>
              </a:ext>
            </a:extLst>
          </p:cNvPr>
          <p:cNvPicPr>
            <a:picLocks noChangeAspect="1"/>
          </p:cNvPicPr>
          <p:nvPr/>
        </p:nvPicPr>
        <p:blipFill>
          <a:blip r:embed="rId4"/>
          <a:stretch>
            <a:fillRect/>
          </a:stretch>
        </p:blipFill>
        <p:spPr>
          <a:xfrm>
            <a:off x="555053" y="4440543"/>
            <a:ext cx="4107536" cy="1440305"/>
          </a:xfrm>
          <a:prstGeom prst="rect">
            <a:avLst/>
          </a:prstGeom>
        </p:spPr>
      </p:pic>
      <p:pic>
        <p:nvPicPr>
          <p:cNvPr id="33" name="图片 32">
            <a:extLst>
              <a:ext uri="{FF2B5EF4-FFF2-40B4-BE49-F238E27FC236}">
                <a16:creationId xmlns:a16="http://schemas.microsoft.com/office/drawing/2014/main" id="{EF19EE9C-4CF5-29F7-49B2-28E8A5D4F9D0}"/>
              </a:ext>
            </a:extLst>
          </p:cNvPr>
          <p:cNvPicPr>
            <a:picLocks noChangeAspect="1"/>
          </p:cNvPicPr>
          <p:nvPr/>
        </p:nvPicPr>
        <p:blipFill>
          <a:blip r:embed="rId5"/>
          <a:stretch>
            <a:fillRect/>
          </a:stretch>
        </p:blipFill>
        <p:spPr>
          <a:xfrm>
            <a:off x="5387276" y="5377216"/>
            <a:ext cx="4366638" cy="586791"/>
          </a:xfrm>
          <a:prstGeom prst="rect">
            <a:avLst/>
          </a:prstGeom>
        </p:spPr>
      </p:pic>
      <p:cxnSp>
        <p:nvCxnSpPr>
          <p:cNvPr id="35" name="直接连接符 34">
            <a:extLst>
              <a:ext uri="{FF2B5EF4-FFF2-40B4-BE49-F238E27FC236}">
                <a16:creationId xmlns:a16="http://schemas.microsoft.com/office/drawing/2014/main" id="{495AAC05-DCF2-8CAB-2E87-C07AD55EB679}"/>
              </a:ext>
            </a:extLst>
          </p:cNvPr>
          <p:cNvCxnSpPr/>
          <p:nvPr/>
        </p:nvCxnSpPr>
        <p:spPr bwMode="auto">
          <a:xfrm>
            <a:off x="2160494" y="4858871"/>
            <a:ext cx="2286000"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37" name="直接连接符 36">
            <a:extLst>
              <a:ext uri="{FF2B5EF4-FFF2-40B4-BE49-F238E27FC236}">
                <a16:creationId xmlns:a16="http://schemas.microsoft.com/office/drawing/2014/main" id="{F528F466-A484-AF0A-7876-D12196ACA1FF}"/>
              </a:ext>
            </a:extLst>
          </p:cNvPr>
          <p:cNvCxnSpPr/>
          <p:nvPr/>
        </p:nvCxnSpPr>
        <p:spPr bwMode="auto">
          <a:xfrm>
            <a:off x="797859" y="5593977"/>
            <a:ext cx="2142565"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39" name="直接箭头连接符 38">
            <a:extLst>
              <a:ext uri="{FF2B5EF4-FFF2-40B4-BE49-F238E27FC236}">
                <a16:creationId xmlns:a16="http://schemas.microsoft.com/office/drawing/2014/main" id="{B2809485-C792-05AD-DD01-C2E0BBF2EE64}"/>
              </a:ext>
            </a:extLst>
          </p:cNvPr>
          <p:cNvCxnSpPr>
            <a:cxnSpLocks/>
          </p:cNvCxnSpPr>
          <p:nvPr/>
        </p:nvCxnSpPr>
        <p:spPr bwMode="auto">
          <a:xfrm flipV="1">
            <a:off x="3845859" y="1040328"/>
            <a:ext cx="1541417" cy="3746825"/>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41" name="直接箭头连接符 40">
            <a:extLst>
              <a:ext uri="{FF2B5EF4-FFF2-40B4-BE49-F238E27FC236}">
                <a16:creationId xmlns:a16="http://schemas.microsoft.com/office/drawing/2014/main" id="{454DF413-756D-2D07-D7FC-AB01CC0A6D95}"/>
              </a:ext>
            </a:extLst>
          </p:cNvPr>
          <p:cNvCxnSpPr>
            <a:cxnSpLocks/>
          </p:cNvCxnSpPr>
          <p:nvPr/>
        </p:nvCxnSpPr>
        <p:spPr bwMode="auto">
          <a:xfrm flipV="1">
            <a:off x="2940424" y="5377216"/>
            <a:ext cx="2383391" cy="145043"/>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43" name="直接连接符 42">
            <a:extLst>
              <a:ext uri="{FF2B5EF4-FFF2-40B4-BE49-F238E27FC236}">
                <a16:creationId xmlns:a16="http://schemas.microsoft.com/office/drawing/2014/main" id="{B1D44D94-291D-B830-EE76-99456C1AC1E8}"/>
              </a:ext>
            </a:extLst>
          </p:cNvPr>
          <p:cNvCxnSpPr/>
          <p:nvPr/>
        </p:nvCxnSpPr>
        <p:spPr bwMode="auto">
          <a:xfrm>
            <a:off x="6400800" y="3128682"/>
            <a:ext cx="2752165"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2" name="文本框 1">
            <a:extLst>
              <a:ext uri="{FF2B5EF4-FFF2-40B4-BE49-F238E27FC236}">
                <a16:creationId xmlns:a16="http://schemas.microsoft.com/office/drawing/2014/main" id="{A4F70A44-A146-6D7C-1DB5-BA87F5E5FC9B}"/>
              </a:ext>
            </a:extLst>
          </p:cNvPr>
          <p:cNvSpPr txBox="1"/>
          <p:nvPr/>
        </p:nvSpPr>
        <p:spPr>
          <a:xfrm>
            <a:off x="663480" y="978084"/>
            <a:ext cx="3890682" cy="3139321"/>
          </a:xfrm>
          <a:prstGeom prst="rect">
            <a:avLst/>
          </a:prstGeom>
          <a:noFill/>
        </p:spPr>
        <p:txBody>
          <a:bodyPr wrap="square" rtlCol="0">
            <a:spAutoFit/>
          </a:bodyPr>
          <a:lstStyle/>
          <a:p>
            <a:r>
              <a:rPr lang="en-US" altLang="zh-CN" dirty="0" err="1"/>
              <a:t>HPFRunqueueTopTaskGet</a:t>
            </a:r>
            <a:r>
              <a:rPr lang="zh-CN" altLang="en-US" dirty="0"/>
              <a:t>仅负责找到就绪队列中优先级最高的任务。主要是通过</a:t>
            </a:r>
            <a:r>
              <a:rPr lang="en-US" altLang="zh-CN" dirty="0" err="1"/>
              <a:t>HPFRunqueue</a:t>
            </a:r>
            <a:r>
              <a:rPr lang="zh-CN" altLang="en-US" dirty="0"/>
              <a:t>中的</a:t>
            </a:r>
            <a:r>
              <a:rPr lang="en-US" altLang="zh-CN" dirty="0"/>
              <a:t>Bitmap</a:t>
            </a:r>
            <a:r>
              <a:rPr lang="zh-CN" altLang="en-US" dirty="0"/>
              <a:t>，利用</a:t>
            </a:r>
            <a:r>
              <a:rPr lang="en-US" altLang="zh-CN" dirty="0"/>
              <a:t>CLZ</a:t>
            </a:r>
            <a:r>
              <a:rPr lang="zh-CN" altLang="en-US" dirty="0"/>
              <a:t>函数进行。</a:t>
            </a:r>
            <a:endParaRPr lang="en-US" altLang="zh-CN" dirty="0"/>
          </a:p>
          <a:p>
            <a:endParaRPr lang="en-US" altLang="zh-CN" dirty="0"/>
          </a:p>
          <a:p>
            <a:r>
              <a:rPr lang="zh-CN" altLang="en-US" dirty="0"/>
              <a:t>对多核情况，还要检查找到的任务与当前</a:t>
            </a:r>
            <a:r>
              <a:rPr lang="en-US" altLang="zh-CN" dirty="0"/>
              <a:t>CPU</a:t>
            </a:r>
            <a:r>
              <a:rPr lang="zh-CN" altLang="en-US" dirty="0"/>
              <a:t>的“亲核性”。</a:t>
            </a:r>
            <a:endParaRPr lang="en-US" altLang="zh-CN" dirty="0"/>
          </a:p>
          <a:p>
            <a:endParaRPr lang="en-US" altLang="zh-CN" dirty="0"/>
          </a:p>
          <a:p>
            <a:r>
              <a:rPr lang="zh-CN" altLang="en-US" dirty="0"/>
              <a:t>如果找到了新的就绪任务，则调用</a:t>
            </a:r>
            <a:r>
              <a:rPr lang="en-US" altLang="zh-CN" dirty="0" err="1"/>
              <a:t>HPFDequeue</a:t>
            </a:r>
            <a:r>
              <a:rPr lang="zh-CN" altLang="en-US" dirty="0"/>
              <a:t>函数将该任务从就绪队列中移除。</a:t>
            </a:r>
          </a:p>
        </p:txBody>
      </p:sp>
    </p:spTree>
    <p:extLst>
      <p:ext uri="{BB962C8B-B14F-4D97-AF65-F5344CB8AC3E}">
        <p14:creationId xmlns:p14="http://schemas.microsoft.com/office/powerpoint/2010/main" val="421692365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运行态→就绪态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4" name="图片 3">
            <a:extLst>
              <a:ext uri="{FF2B5EF4-FFF2-40B4-BE49-F238E27FC236}">
                <a16:creationId xmlns:a16="http://schemas.microsoft.com/office/drawing/2014/main" id="{67BAE437-6C0F-49FC-8596-82F03D754FC6}"/>
              </a:ext>
            </a:extLst>
          </p:cNvPr>
          <p:cNvPicPr>
            <a:picLocks noChangeAspect="1"/>
          </p:cNvPicPr>
          <p:nvPr/>
        </p:nvPicPr>
        <p:blipFill>
          <a:blip r:embed="rId3"/>
          <a:stretch>
            <a:fillRect/>
          </a:stretch>
        </p:blipFill>
        <p:spPr>
          <a:xfrm>
            <a:off x="5956817" y="1121525"/>
            <a:ext cx="4490455" cy="1618182"/>
          </a:xfrm>
          <a:prstGeom prst="rect">
            <a:avLst/>
          </a:prstGeom>
        </p:spPr>
      </p:pic>
      <p:pic>
        <p:nvPicPr>
          <p:cNvPr id="7" name="图片 6">
            <a:extLst>
              <a:ext uri="{FF2B5EF4-FFF2-40B4-BE49-F238E27FC236}">
                <a16:creationId xmlns:a16="http://schemas.microsoft.com/office/drawing/2014/main" id="{EF7A8E0A-F764-D780-9336-70EC8A656F39}"/>
              </a:ext>
            </a:extLst>
          </p:cNvPr>
          <p:cNvPicPr>
            <a:picLocks noChangeAspect="1"/>
          </p:cNvPicPr>
          <p:nvPr/>
        </p:nvPicPr>
        <p:blipFill>
          <a:blip r:embed="rId4"/>
          <a:stretch>
            <a:fillRect/>
          </a:stretch>
        </p:blipFill>
        <p:spPr>
          <a:xfrm>
            <a:off x="800400" y="998624"/>
            <a:ext cx="2572594" cy="1117047"/>
          </a:xfrm>
          <a:prstGeom prst="rect">
            <a:avLst/>
          </a:prstGeom>
        </p:spPr>
      </p:pic>
      <p:pic>
        <p:nvPicPr>
          <p:cNvPr id="9" name="图片 8">
            <a:extLst>
              <a:ext uri="{FF2B5EF4-FFF2-40B4-BE49-F238E27FC236}">
                <a16:creationId xmlns:a16="http://schemas.microsoft.com/office/drawing/2014/main" id="{3EA261CF-E0DD-EFF8-5933-225AF39EC556}"/>
              </a:ext>
            </a:extLst>
          </p:cNvPr>
          <p:cNvPicPr>
            <a:picLocks noChangeAspect="1"/>
          </p:cNvPicPr>
          <p:nvPr/>
        </p:nvPicPr>
        <p:blipFill>
          <a:blip r:embed="rId5"/>
          <a:stretch>
            <a:fillRect/>
          </a:stretch>
        </p:blipFill>
        <p:spPr>
          <a:xfrm>
            <a:off x="683859" y="2739707"/>
            <a:ext cx="3543607" cy="3010161"/>
          </a:xfrm>
          <a:prstGeom prst="rect">
            <a:avLst/>
          </a:prstGeom>
        </p:spPr>
      </p:pic>
      <p:cxnSp>
        <p:nvCxnSpPr>
          <p:cNvPr id="11" name="直接箭头连接符 10">
            <a:extLst>
              <a:ext uri="{FF2B5EF4-FFF2-40B4-BE49-F238E27FC236}">
                <a16:creationId xmlns:a16="http://schemas.microsoft.com/office/drawing/2014/main" id="{96D8F8B0-13BA-92E7-E735-F935EB12027A}"/>
              </a:ext>
            </a:extLst>
          </p:cNvPr>
          <p:cNvCxnSpPr/>
          <p:nvPr/>
        </p:nvCxnSpPr>
        <p:spPr bwMode="auto">
          <a:xfrm>
            <a:off x="2079812" y="1930616"/>
            <a:ext cx="753035" cy="809091"/>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13" name="直接箭头连接符 12">
            <a:extLst>
              <a:ext uri="{FF2B5EF4-FFF2-40B4-BE49-F238E27FC236}">
                <a16:creationId xmlns:a16="http://schemas.microsoft.com/office/drawing/2014/main" id="{DCF39D42-621B-C893-398C-117FF461E431}"/>
              </a:ext>
            </a:extLst>
          </p:cNvPr>
          <p:cNvCxnSpPr/>
          <p:nvPr/>
        </p:nvCxnSpPr>
        <p:spPr bwMode="auto">
          <a:xfrm flipV="1">
            <a:off x="3021106" y="1374115"/>
            <a:ext cx="2935711" cy="3906097"/>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15" name="直接连接符 14">
            <a:extLst>
              <a:ext uri="{FF2B5EF4-FFF2-40B4-BE49-F238E27FC236}">
                <a16:creationId xmlns:a16="http://schemas.microsoft.com/office/drawing/2014/main" id="{456F1C8A-16BC-968E-6391-88342A60E025}"/>
              </a:ext>
            </a:extLst>
          </p:cNvPr>
          <p:cNvCxnSpPr/>
          <p:nvPr/>
        </p:nvCxnSpPr>
        <p:spPr bwMode="auto">
          <a:xfrm>
            <a:off x="6338047" y="1649506"/>
            <a:ext cx="3200400"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17" name="直接连接符 16">
            <a:extLst>
              <a:ext uri="{FF2B5EF4-FFF2-40B4-BE49-F238E27FC236}">
                <a16:creationId xmlns:a16="http://schemas.microsoft.com/office/drawing/2014/main" id="{25527A32-07AC-D6C5-F040-9A946C5317BB}"/>
              </a:ext>
            </a:extLst>
          </p:cNvPr>
          <p:cNvCxnSpPr/>
          <p:nvPr/>
        </p:nvCxnSpPr>
        <p:spPr bwMode="auto">
          <a:xfrm>
            <a:off x="6338047" y="2335161"/>
            <a:ext cx="1945341"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19" name="直接连接符 18">
            <a:extLst>
              <a:ext uri="{FF2B5EF4-FFF2-40B4-BE49-F238E27FC236}">
                <a16:creationId xmlns:a16="http://schemas.microsoft.com/office/drawing/2014/main" id="{F23A5337-0E5C-00E0-79DB-97609940B896}"/>
              </a:ext>
            </a:extLst>
          </p:cNvPr>
          <p:cNvCxnSpPr/>
          <p:nvPr/>
        </p:nvCxnSpPr>
        <p:spPr bwMode="auto">
          <a:xfrm>
            <a:off x="6338047" y="2537011"/>
            <a:ext cx="1416424"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21" name="文本框 20">
            <a:extLst>
              <a:ext uri="{FF2B5EF4-FFF2-40B4-BE49-F238E27FC236}">
                <a16:creationId xmlns:a16="http://schemas.microsoft.com/office/drawing/2014/main" id="{7657615A-48D6-067F-3324-87F950F8CEA6}"/>
              </a:ext>
            </a:extLst>
          </p:cNvPr>
          <p:cNvSpPr txBox="1"/>
          <p:nvPr/>
        </p:nvSpPr>
        <p:spPr>
          <a:xfrm>
            <a:off x="5208494" y="3783122"/>
            <a:ext cx="6149788" cy="923330"/>
          </a:xfrm>
          <a:prstGeom prst="rect">
            <a:avLst/>
          </a:prstGeom>
          <a:noFill/>
        </p:spPr>
        <p:txBody>
          <a:bodyPr wrap="square">
            <a:spAutoFit/>
          </a:bodyPr>
          <a:lstStyle/>
          <a:p>
            <a:r>
              <a:rPr lang="en-US" altLang="zh-CN" b="0" i="0" dirty="0">
                <a:solidFill>
                  <a:srgbClr val="1F1F1F"/>
                </a:solidFill>
                <a:effectLst/>
                <a:latin typeface="Google Sans"/>
              </a:rPr>
              <a:t>yield</a:t>
            </a:r>
            <a:r>
              <a:rPr lang="zh-CN" altLang="en-US" b="0" i="0" dirty="0">
                <a:solidFill>
                  <a:srgbClr val="1F1F1F"/>
                </a:solidFill>
                <a:effectLst/>
                <a:latin typeface="Google Sans"/>
              </a:rPr>
              <a:t>系统调用是在很多操作系统中都存在的一种系统调用，它的作用是让当前正在执行的进程</a:t>
            </a:r>
            <a:r>
              <a:rPr lang="zh-CN" altLang="en-US" b="1" i="0" dirty="0">
                <a:solidFill>
                  <a:srgbClr val="FF0000"/>
                </a:solidFill>
                <a:effectLst/>
                <a:latin typeface="Google Sans"/>
              </a:rPr>
              <a:t>主动放弃 </a:t>
            </a:r>
            <a:r>
              <a:rPr lang="en-US" altLang="zh-CN" b="1" i="0" dirty="0">
                <a:solidFill>
                  <a:srgbClr val="FF0000"/>
                </a:solidFill>
                <a:effectLst/>
                <a:latin typeface="Google Sans"/>
              </a:rPr>
              <a:t>CPU </a:t>
            </a:r>
            <a:r>
              <a:rPr lang="zh-CN" altLang="en-US" b="1" i="0" dirty="0">
                <a:solidFill>
                  <a:srgbClr val="FF0000"/>
                </a:solidFill>
                <a:effectLst/>
                <a:latin typeface="Google Sans"/>
              </a:rPr>
              <a:t>的使用权</a:t>
            </a:r>
            <a:r>
              <a:rPr lang="zh-CN" altLang="en-US" b="0" i="0" dirty="0">
                <a:solidFill>
                  <a:srgbClr val="1F1F1F"/>
                </a:solidFill>
                <a:effectLst/>
                <a:latin typeface="Google Sans"/>
              </a:rPr>
              <a:t>，让其他进程有机会执行。</a:t>
            </a:r>
            <a:endParaRPr lang="zh-CN" altLang="en-US" dirty="0"/>
          </a:p>
        </p:txBody>
      </p:sp>
    </p:spTree>
    <p:extLst>
      <p:ext uri="{BB962C8B-B14F-4D97-AF65-F5344CB8AC3E}">
        <p14:creationId xmlns:p14="http://schemas.microsoft.com/office/powerpoint/2010/main" val="20659220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运行态</a:t>
            </a:r>
            <a:r>
              <a:rPr lang="en-US" altLang="zh-CN" sz="3200" b="1" dirty="0">
                <a:solidFill>
                  <a:srgbClr val="254061"/>
                </a:solidFill>
                <a:effectLst>
                  <a:outerShdw blurRad="38100" dist="38100" dir="2700000" algn="tl">
                    <a:srgbClr val="000000">
                      <a:alpha val="43137"/>
                    </a:srgbClr>
                  </a:outerShdw>
                </a:effectLst>
                <a:latin typeface="微软雅黑"/>
                <a:ea typeface="微软雅黑"/>
              </a:rPr>
              <a:t>-&gt;</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阻塞态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1455014D-5A6A-C96D-EEFD-46EE9607A8AA}"/>
              </a:ext>
            </a:extLst>
          </p:cNvPr>
          <p:cNvPicPr>
            <a:picLocks noChangeAspect="1"/>
          </p:cNvPicPr>
          <p:nvPr/>
        </p:nvPicPr>
        <p:blipFill>
          <a:blip r:embed="rId3"/>
          <a:stretch>
            <a:fillRect/>
          </a:stretch>
        </p:blipFill>
        <p:spPr>
          <a:xfrm>
            <a:off x="6870180" y="2011165"/>
            <a:ext cx="5187349" cy="3441155"/>
          </a:xfrm>
          <a:prstGeom prst="rect">
            <a:avLst/>
          </a:prstGeom>
        </p:spPr>
      </p:pic>
      <p:sp>
        <p:nvSpPr>
          <p:cNvPr id="4" name="文本框 3">
            <a:extLst>
              <a:ext uri="{FF2B5EF4-FFF2-40B4-BE49-F238E27FC236}">
                <a16:creationId xmlns:a16="http://schemas.microsoft.com/office/drawing/2014/main" id="{90874CEC-30B0-C196-C499-32BD6E60C013}"/>
              </a:ext>
            </a:extLst>
          </p:cNvPr>
          <p:cNvSpPr txBox="1"/>
          <p:nvPr/>
        </p:nvSpPr>
        <p:spPr>
          <a:xfrm>
            <a:off x="143339" y="892231"/>
            <a:ext cx="6726841" cy="369332"/>
          </a:xfrm>
          <a:prstGeom prst="rect">
            <a:avLst/>
          </a:prstGeom>
          <a:noFill/>
        </p:spPr>
        <p:txBody>
          <a:bodyPr wrap="none" rtlCol="0">
            <a:spAutoFit/>
          </a:bodyPr>
          <a:lstStyle/>
          <a:p>
            <a:r>
              <a:rPr lang="en-US" altLang="zh-CN" dirty="0" err="1"/>
              <a:t>SysWaitid</a:t>
            </a:r>
            <a:r>
              <a:rPr lang="en-US" altLang="zh-CN" dirty="0"/>
              <a:t>-&gt;</a:t>
            </a:r>
            <a:r>
              <a:rPr lang="en-US" altLang="zh-CN" dirty="0" err="1"/>
              <a:t>LOS_Waitid</a:t>
            </a:r>
            <a:r>
              <a:rPr lang="en-US" altLang="zh-CN" dirty="0"/>
              <a:t>-&gt;</a:t>
            </a:r>
            <a:r>
              <a:rPr lang="en-US" altLang="zh-CN" dirty="0" err="1"/>
              <a:t>OsWait</a:t>
            </a:r>
            <a:r>
              <a:rPr lang="en-US" altLang="zh-CN" dirty="0"/>
              <a:t>-&gt;</a:t>
            </a:r>
            <a:r>
              <a:rPr lang="en-US" altLang="zh-CN" dirty="0" err="1"/>
              <a:t>OsWaitInsertWaitListInOrder</a:t>
            </a:r>
            <a:endParaRPr lang="zh-CN" altLang="en-US" dirty="0"/>
          </a:p>
        </p:txBody>
      </p:sp>
      <p:pic>
        <p:nvPicPr>
          <p:cNvPr id="7" name="图片 6">
            <a:extLst>
              <a:ext uri="{FF2B5EF4-FFF2-40B4-BE49-F238E27FC236}">
                <a16:creationId xmlns:a16="http://schemas.microsoft.com/office/drawing/2014/main" id="{21CD72C4-E200-3FC6-4D92-FCC8050742F1}"/>
              </a:ext>
            </a:extLst>
          </p:cNvPr>
          <p:cNvPicPr>
            <a:picLocks noChangeAspect="1"/>
          </p:cNvPicPr>
          <p:nvPr/>
        </p:nvPicPr>
        <p:blipFill>
          <a:blip r:embed="rId4"/>
          <a:stretch>
            <a:fillRect/>
          </a:stretch>
        </p:blipFill>
        <p:spPr>
          <a:xfrm>
            <a:off x="8965" y="1336179"/>
            <a:ext cx="6460196" cy="5217021"/>
          </a:xfrm>
          <a:prstGeom prst="rect">
            <a:avLst/>
          </a:prstGeom>
        </p:spPr>
      </p:pic>
      <p:cxnSp>
        <p:nvCxnSpPr>
          <p:cNvPr id="9" name="直接箭头连接符 8">
            <a:extLst>
              <a:ext uri="{FF2B5EF4-FFF2-40B4-BE49-F238E27FC236}">
                <a16:creationId xmlns:a16="http://schemas.microsoft.com/office/drawing/2014/main" id="{B3D9416D-5C01-0C22-5D4A-DEB79F368B67}"/>
              </a:ext>
            </a:extLst>
          </p:cNvPr>
          <p:cNvCxnSpPr>
            <a:cxnSpLocks/>
          </p:cNvCxnSpPr>
          <p:nvPr/>
        </p:nvCxnSpPr>
        <p:spPr bwMode="auto">
          <a:xfrm flipV="1">
            <a:off x="2967318" y="2205319"/>
            <a:ext cx="4150658" cy="3989293"/>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11" name="直接连接符 10">
            <a:extLst>
              <a:ext uri="{FF2B5EF4-FFF2-40B4-BE49-F238E27FC236}">
                <a16:creationId xmlns:a16="http://schemas.microsoft.com/office/drawing/2014/main" id="{B6D2020B-9FF1-75F2-A2D2-67D956783673}"/>
              </a:ext>
            </a:extLst>
          </p:cNvPr>
          <p:cNvCxnSpPr>
            <a:cxnSpLocks/>
          </p:cNvCxnSpPr>
          <p:nvPr/>
        </p:nvCxnSpPr>
        <p:spPr bwMode="auto">
          <a:xfrm>
            <a:off x="7117976" y="2653553"/>
            <a:ext cx="3218330"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15" name="直接连接符 14">
            <a:extLst>
              <a:ext uri="{FF2B5EF4-FFF2-40B4-BE49-F238E27FC236}">
                <a16:creationId xmlns:a16="http://schemas.microsoft.com/office/drawing/2014/main" id="{E4C6F847-548C-7222-DBA0-FD0C2B656A73}"/>
              </a:ext>
            </a:extLst>
          </p:cNvPr>
          <p:cNvCxnSpPr/>
          <p:nvPr/>
        </p:nvCxnSpPr>
        <p:spPr bwMode="auto">
          <a:xfrm>
            <a:off x="7180729" y="2922494"/>
            <a:ext cx="3065930"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17" name="直接连接符 16">
            <a:extLst>
              <a:ext uri="{FF2B5EF4-FFF2-40B4-BE49-F238E27FC236}">
                <a16:creationId xmlns:a16="http://schemas.microsoft.com/office/drawing/2014/main" id="{87187FF6-7943-7496-5567-A4747EF58784}"/>
              </a:ext>
            </a:extLst>
          </p:cNvPr>
          <p:cNvCxnSpPr/>
          <p:nvPr/>
        </p:nvCxnSpPr>
        <p:spPr bwMode="auto">
          <a:xfrm>
            <a:off x="7368988" y="4294094"/>
            <a:ext cx="1299883"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19" name="矩形 18">
            <a:extLst>
              <a:ext uri="{FF2B5EF4-FFF2-40B4-BE49-F238E27FC236}">
                <a16:creationId xmlns:a16="http://schemas.microsoft.com/office/drawing/2014/main" id="{796D771A-428F-6952-2A48-A96842DDDCCC}"/>
              </a:ext>
            </a:extLst>
          </p:cNvPr>
          <p:cNvSpPr/>
          <p:nvPr/>
        </p:nvSpPr>
        <p:spPr bwMode="auto">
          <a:xfrm>
            <a:off x="8704731" y="2734234"/>
            <a:ext cx="1407458" cy="188259"/>
          </a:xfrm>
          <a:prstGeom prst="rect">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Tree>
    <p:extLst>
      <p:ext uri="{BB962C8B-B14F-4D97-AF65-F5344CB8AC3E}">
        <p14:creationId xmlns:p14="http://schemas.microsoft.com/office/powerpoint/2010/main" val="281874514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阻塞态→就绪态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D06C065A-54C7-49B5-5981-A80532855DDC}"/>
              </a:ext>
            </a:extLst>
          </p:cNvPr>
          <p:cNvPicPr>
            <a:picLocks noChangeAspect="1"/>
          </p:cNvPicPr>
          <p:nvPr/>
        </p:nvPicPr>
        <p:blipFill>
          <a:blip r:embed="rId3"/>
          <a:stretch>
            <a:fillRect/>
          </a:stretch>
        </p:blipFill>
        <p:spPr>
          <a:xfrm>
            <a:off x="4939456" y="2285129"/>
            <a:ext cx="7181023" cy="2826959"/>
          </a:xfrm>
          <a:prstGeom prst="rect">
            <a:avLst/>
          </a:prstGeom>
        </p:spPr>
      </p:pic>
      <p:sp>
        <p:nvSpPr>
          <p:cNvPr id="5" name="矩形 4">
            <a:extLst>
              <a:ext uri="{FF2B5EF4-FFF2-40B4-BE49-F238E27FC236}">
                <a16:creationId xmlns:a16="http://schemas.microsoft.com/office/drawing/2014/main" id="{E73D2A1F-D9C5-213E-FE68-9C848C963201}"/>
              </a:ext>
            </a:extLst>
          </p:cNvPr>
          <p:cNvSpPr/>
          <p:nvPr/>
        </p:nvSpPr>
        <p:spPr bwMode="auto">
          <a:xfrm>
            <a:off x="6391836" y="2599770"/>
            <a:ext cx="1783975" cy="159520"/>
          </a:xfrm>
          <a:prstGeom prst="rect">
            <a:avLst/>
          </a:prstGeom>
          <a:no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txBody>
          <a:bodyPr vert="horz" wrap="square" lIns="91440" tIns="45720" rIns="91440" bIns="45720" numCol="1" rtlCol="0" anchor="t" anchorCtr="0" compatLnSpc="1"/>
          <a:lstStyle/>
          <a:p>
            <a: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pPr>
            <a:endParaRPr kumimoji="0" lang="zh-CN" altLang="en-US" sz="1800" b="0" i="0" u="none" strike="noStrike" cap="none" normalizeH="0" baseline="0">
              <a:ln>
                <a:noFill/>
              </a:ln>
              <a:solidFill>
                <a:schemeClr val="tx1"/>
              </a:solidFill>
              <a:effectLst/>
              <a:latin typeface="Arial" panose="020B0604020202020204" pitchFamily="34" charset="0"/>
              <a:ea typeface="宋体" panose="02010600030101010101" pitchFamily="2" charset="-122"/>
            </a:endParaRPr>
          </a:p>
        </p:txBody>
      </p:sp>
      <p:sp>
        <p:nvSpPr>
          <p:cNvPr id="7" name="文本框 6">
            <a:extLst>
              <a:ext uri="{FF2B5EF4-FFF2-40B4-BE49-F238E27FC236}">
                <a16:creationId xmlns:a16="http://schemas.microsoft.com/office/drawing/2014/main" id="{AD24BF48-0C20-839A-D52A-9625DAEB381A}"/>
              </a:ext>
            </a:extLst>
          </p:cNvPr>
          <p:cNvSpPr txBox="1"/>
          <p:nvPr/>
        </p:nvSpPr>
        <p:spPr>
          <a:xfrm>
            <a:off x="322729" y="1061619"/>
            <a:ext cx="8575746" cy="369332"/>
          </a:xfrm>
          <a:prstGeom prst="rect">
            <a:avLst/>
          </a:prstGeom>
          <a:noFill/>
        </p:spPr>
        <p:txBody>
          <a:bodyPr wrap="none" rtlCol="0">
            <a:spAutoFit/>
          </a:bodyPr>
          <a:lstStyle/>
          <a:p>
            <a:r>
              <a:rPr lang="en-US" altLang="zh-CN" dirty="0" err="1"/>
              <a:t>OsProcessNaturalExit</a:t>
            </a:r>
            <a:r>
              <a:rPr lang="en-US" altLang="zh-CN" dirty="0"/>
              <a:t>-&gt;</a:t>
            </a:r>
            <a:r>
              <a:rPr lang="en-US" altLang="zh-CN" dirty="0" err="1"/>
              <a:t>OsWaitCheckAndWakeParentProcess</a:t>
            </a:r>
            <a:r>
              <a:rPr lang="en-US" altLang="zh-CN" dirty="0"/>
              <a:t>-&gt;</a:t>
            </a:r>
            <a:r>
              <a:rPr lang="en-US" altLang="zh-CN" dirty="0" err="1"/>
              <a:t>OsWaitWakeTask</a:t>
            </a:r>
            <a:endParaRPr lang="zh-CN" altLang="en-US" dirty="0"/>
          </a:p>
        </p:txBody>
      </p:sp>
      <p:pic>
        <p:nvPicPr>
          <p:cNvPr id="9" name="图片 8">
            <a:extLst>
              <a:ext uri="{FF2B5EF4-FFF2-40B4-BE49-F238E27FC236}">
                <a16:creationId xmlns:a16="http://schemas.microsoft.com/office/drawing/2014/main" id="{37AEC3E3-97F3-315E-F814-180C19F07EFE}"/>
              </a:ext>
            </a:extLst>
          </p:cNvPr>
          <p:cNvPicPr>
            <a:picLocks noChangeAspect="1"/>
          </p:cNvPicPr>
          <p:nvPr/>
        </p:nvPicPr>
        <p:blipFill>
          <a:blip r:embed="rId4"/>
          <a:stretch>
            <a:fillRect/>
          </a:stretch>
        </p:blipFill>
        <p:spPr>
          <a:xfrm>
            <a:off x="143339" y="3011888"/>
            <a:ext cx="4299466" cy="1373440"/>
          </a:xfrm>
          <a:prstGeom prst="rect">
            <a:avLst/>
          </a:prstGeom>
        </p:spPr>
      </p:pic>
      <p:cxnSp>
        <p:nvCxnSpPr>
          <p:cNvPr id="11" name="直接连接符 10">
            <a:extLst>
              <a:ext uri="{FF2B5EF4-FFF2-40B4-BE49-F238E27FC236}">
                <a16:creationId xmlns:a16="http://schemas.microsoft.com/office/drawing/2014/main" id="{AFC83578-ADD3-BCD9-A77A-DA2BFF7F0E87}"/>
              </a:ext>
            </a:extLst>
          </p:cNvPr>
          <p:cNvCxnSpPr/>
          <p:nvPr/>
        </p:nvCxnSpPr>
        <p:spPr bwMode="auto">
          <a:xfrm>
            <a:off x="412376" y="3774141"/>
            <a:ext cx="1880696"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13" name="直接箭头连接符 12">
            <a:extLst>
              <a:ext uri="{FF2B5EF4-FFF2-40B4-BE49-F238E27FC236}">
                <a16:creationId xmlns:a16="http://schemas.microsoft.com/office/drawing/2014/main" id="{10FCC313-8142-0F78-1745-4737585F709C}"/>
              </a:ext>
            </a:extLst>
          </p:cNvPr>
          <p:cNvCxnSpPr/>
          <p:nvPr/>
        </p:nvCxnSpPr>
        <p:spPr bwMode="auto">
          <a:xfrm flipV="1">
            <a:off x="2384612" y="2510118"/>
            <a:ext cx="2554844" cy="1264023"/>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15" name="直接连接符 14">
            <a:extLst>
              <a:ext uri="{FF2B5EF4-FFF2-40B4-BE49-F238E27FC236}">
                <a16:creationId xmlns:a16="http://schemas.microsoft.com/office/drawing/2014/main" id="{2F6DDCA2-AE59-9435-0E72-48688528FC56}"/>
              </a:ext>
            </a:extLst>
          </p:cNvPr>
          <p:cNvCxnSpPr/>
          <p:nvPr/>
        </p:nvCxnSpPr>
        <p:spPr bwMode="auto">
          <a:xfrm>
            <a:off x="5217459" y="2759290"/>
            <a:ext cx="2841812"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17" name="直接连接符 16">
            <a:extLst>
              <a:ext uri="{FF2B5EF4-FFF2-40B4-BE49-F238E27FC236}">
                <a16:creationId xmlns:a16="http://schemas.microsoft.com/office/drawing/2014/main" id="{21E5D253-BB23-9C75-E006-D34FD08B18B7}"/>
              </a:ext>
            </a:extLst>
          </p:cNvPr>
          <p:cNvCxnSpPr/>
          <p:nvPr/>
        </p:nvCxnSpPr>
        <p:spPr bwMode="auto">
          <a:xfrm>
            <a:off x="5576047" y="4787153"/>
            <a:ext cx="3218329"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18" name="文本框 17">
            <a:extLst>
              <a:ext uri="{FF2B5EF4-FFF2-40B4-BE49-F238E27FC236}">
                <a16:creationId xmlns:a16="http://schemas.microsoft.com/office/drawing/2014/main" id="{95B67422-8F96-5DAA-8822-A5983030AD66}"/>
              </a:ext>
            </a:extLst>
          </p:cNvPr>
          <p:cNvSpPr txBox="1"/>
          <p:nvPr/>
        </p:nvSpPr>
        <p:spPr>
          <a:xfrm>
            <a:off x="1276653" y="5429192"/>
            <a:ext cx="8122736" cy="369332"/>
          </a:xfrm>
          <a:prstGeom prst="rect">
            <a:avLst/>
          </a:prstGeom>
          <a:noFill/>
        </p:spPr>
        <p:txBody>
          <a:bodyPr wrap="none" rtlCol="0">
            <a:spAutoFit/>
          </a:bodyPr>
          <a:lstStyle/>
          <a:p>
            <a:r>
              <a:rPr lang="zh-CN" altLang="en-US" dirty="0"/>
              <a:t>首先从进程</a:t>
            </a:r>
            <a:r>
              <a:rPr lang="en-US" altLang="zh-CN" dirty="0"/>
              <a:t>PCB</a:t>
            </a:r>
            <a:r>
              <a:rPr lang="zh-CN" altLang="en-US" dirty="0"/>
              <a:t>的</a:t>
            </a:r>
            <a:r>
              <a:rPr lang="en-US" altLang="zh-CN" dirty="0" err="1"/>
              <a:t>waitList</a:t>
            </a:r>
            <a:r>
              <a:rPr lang="zh-CN" altLang="en-US" dirty="0"/>
              <a:t>中拿下被唤醒任务的</a:t>
            </a:r>
            <a:r>
              <a:rPr lang="en-US" altLang="zh-CN" dirty="0"/>
              <a:t>TCB</a:t>
            </a:r>
            <a:r>
              <a:rPr lang="zh-CN" altLang="en-US" dirty="0"/>
              <a:t>，然后将其加入就绪队列。</a:t>
            </a:r>
          </a:p>
        </p:txBody>
      </p:sp>
    </p:spTree>
    <p:extLst>
      <p:ext uri="{BB962C8B-B14F-4D97-AF65-F5344CB8AC3E}">
        <p14:creationId xmlns:p14="http://schemas.microsoft.com/office/powerpoint/2010/main" val="234412414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多核</a:t>
            </a:r>
            <a:r>
              <a:rPr lang="en-US" altLang="zh-CN" sz="3200" b="1" dirty="0">
                <a:solidFill>
                  <a:srgbClr val="254061"/>
                </a:solidFill>
                <a:effectLst>
                  <a:outerShdw blurRad="38100" dist="38100" dir="2700000" algn="tl">
                    <a:srgbClr val="000000">
                      <a:alpha val="43137"/>
                    </a:srgbClr>
                  </a:outerShdw>
                </a:effectLst>
                <a:latin typeface="微软雅黑"/>
                <a:ea typeface="微软雅黑"/>
              </a:rPr>
              <a:t>CPU</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相关块</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4" name="图片 3">
            <a:extLst>
              <a:ext uri="{FF2B5EF4-FFF2-40B4-BE49-F238E27FC236}">
                <a16:creationId xmlns:a16="http://schemas.microsoft.com/office/drawing/2014/main" id="{28DA68CB-9C22-86E7-B8B2-837E1173C336}"/>
              </a:ext>
            </a:extLst>
          </p:cNvPr>
          <p:cNvPicPr>
            <a:picLocks noChangeAspect="1"/>
          </p:cNvPicPr>
          <p:nvPr/>
        </p:nvPicPr>
        <p:blipFill>
          <a:blip r:embed="rId3"/>
          <a:stretch>
            <a:fillRect/>
          </a:stretch>
        </p:blipFill>
        <p:spPr>
          <a:xfrm>
            <a:off x="2366957" y="848327"/>
            <a:ext cx="7458087" cy="3464860"/>
          </a:xfrm>
          <a:prstGeom prst="rect">
            <a:avLst/>
          </a:prstGeom>
        </p:spPr>
      </p:pic>
      <p:sp>
        <p:nvSpPr>
          <p:cNvPr id="8" name="文本框 7">
            <a:extLst>
              <a:ext uri="{FF2B5EF4-FFF2-40B4-BE49-F238E27FC236}">
                <a16:creationId xmlns:a16="http://schemas.microsoft.com/office/drawing/2014/main" id="{B10A7A34-7C55-0B17-2BC6-9BAE4297C897}"/>
              </a:ext>
            </a:extLst>
          </p:cNvPr>
          <p:cNvSpPr txBox="1"/>
          <p:nvPr/>
        </p:nvSpPr>
        <p:spPr>
          <a:xfrm>
            <a:off x="0" y="4389108"/>
            <a:ext cx="12192000" cy="2061718"/>
          </a:xfrm>
          <a:prstGeom prst="rect">
            <a:avLst/>
          </a:prstGeom>
          <a:noFill/>
        </p:spPr>
        <p:txBody>
          <a:bodyPr wrap="square">
            <a:spAutoFit/>
          </a:bodyPr>
          <a:lstStyle/>
          <a:p>
            <a:r>
              <a:rPr lang="zh-CN" altLang="en-US" sz="2133" dirty="0"/>
              <a:t>鸿蒙内核支持多</a:t>
            </a:r>
            <a:r>
              <a:rPr lang="en-US" altLang="zh-CN" sz="2133" dirty="0"/>
              <a:t>CPU</a:t>
            </a:r>
            <a:r>
              <a:rPr lang="zh-CN" altLang="en-US" sz="2133" dirty="0"/>
              <a:t>，多</a:t>
            </a:r>
            <a:r>
              <a:rPr lang="en-US" altLang="zh-CN" sz="2133" dirty="0"/>
              <a:t>CPU</a:t>
            </a:r>
            <a:r>
              <a:rPr lang="zh-CN" altLang="en-US" sz="2133" dirty="0"/>
              <a:t>的好处是，效率高。任务又叫线程，或叫作业。</a:t>
            </a:r>
            <a:r>
              <a:rPr lang="en-US" altLang="zh-CN" sz="2133" dirty="0"/>
              <a:t>CPU</a:t>
            </a:r>
            <a:r>
              <a:rPr lang="zh-CN" altLang="en-US" sz="2133" dirty="0"/>
              <a:t>就是做作业的，多个</a:t>
            </a:r>
            <a:r>
              <a:rPr lang="en-US" altLang="zh-CN" sz="2133" dirty="0"/>
              <a:t>CPU</a:t>
            </a:r>
            <a:r>
              <a:rPr lang="zh-CN" altLang="en-US" sz="2133" dirty="0"/>
              <a:t>就是有多个能做作业的，一个作业能一鼓作气做完吗？</a:t>
            </a:r>
          </a:p>
          <a:p>
            <a:r>
              <a:rPr lang="zh-CN" altLang="en-US" sz="2133" dirty="0"/>
              <a:t>答案是</a:t>
            </a:r>
            <a:r>
              <a:rPr lang="en-US" altLang="zh-CN" sz="2133" dirty="0"/>
              <a:t>:</a:t>
            </a:r>
            <a:r>
              <a:rPr lang="zh-CN" altLang="en-US" sz="2133" dirty="0"/>
              <a:t>往往不行，因为现实不允许，作业可以有</a:t>
            </a:r>
            <a:r>
              <a:rPr lang="en-US" altLang="zh-CN" sz="2133" dirty="0"/>
              <a:t>N</a:t>
            </a:r>
            <a:r>
              <a:rPr lang="zh-CN" altLang="en-US" sz="2133" dirty="0"/>
              <a:t>多，而</a:t>
            </a:r>
            <a:r>
              <a:rPr lang="en-US" altLang="zh-CN" sz="2133" dirty="0"/>
              <a:t>CPU</a:t>
            </a:r>
            <a:r>
              <a:rPr lang="zh-CN" altLang="en-US" sz="2133" dirty="0"/>
              <a:t>数量非常有限，所以经常做着</a:t>
            </a:r>
            <a:r>
              <a:rPr lang="en-US" altLang="zh-CN" sz="2133" dirty="0"/>
              <a:t>A</a:t>
            </a:r>
            <a:r>
              <a:rPr lang="zh-CN" altLang="en-US" sz="2133" dirty="0"/>
              <a:t>作业被老板打断让去做</a:t>
            </a:r>
            <a:r>
              <a:rPr lang="en-US" altLang="zh-CN" sz="2133" dirty="0"/>
              <a:t>B</a:t>
            </a:r>
            <a:r>
              <a:rPr lang="zh-CN" altLang="en-US" sz="2133" dirty="0"/>
              <a:t>作业。这老板就是调度算法。</a:t>
            </a:r>
            <a:r>
              <a:rPr lang="en-US" altLang="zh-CN" sz="2133" dirty="0"/>
              <a:t>A</a:t>
            </a:r>
            <a:r>
              <a:rPr lang="zh-CN" altLang="en-US" sz="2133" dirty="0"/>
              <a:t>作业被打断回来接着做的还会是原来那个</a:t>
            </a:r>
            <a:r>
              <a:rPr lang="en-US" altLang="zh-CN" sz="2133" dirty="0"/>
              <a:t>CPU</a:t>
            </a:r>
            <a:r>
              <a:rPr lang="zh-CN" altLang="en-US" sz="2133" dirty="0"/>
              <a:t>吗？</a:t>
            </a:r>
          </a:p>
          <a:p>
            <a:r>
              <a:rPr lang="zh-CN" altLang="en-US" sz="2133" dirty="0"/>
              <a:t>答案是</a:t>
            </a:r>
            <a:r>
              <a:rPr lang="en-US" altLang="zh-CN" sz="2133" dirty="0"/>
              <a:t>:</a:t>
            </a:r>
            <a:r>
              <a:rPr lang="zh-CN" altLang="en-US" sz="2133" dirty="0"/>
              <a:t>不一定。 变量</a:t>
            </a:r>
            <a:r>
              <a:rPr lang="en-US" altLang="zh-CN" sz="2133" dirty="0" err="1"/>
              <a:t>cpuAffiMask</a:t>
            </a:r>
            <a:r>
              <a:rPr lang="zh-CN" altLang="en-US" sz="2133" dirty="0"/>
              <a:t>叫</a:t>
            </a:r>
            <a:r>
              <a:rPr lang="en-US" altLang="zh-CN" sz="2133" dirty="0"/>
              <a:t>CPU</a:t>
            </a:r>
            <a:r>
              <a:rPr lang="zh-CN" altLang="en-US" sz="2133" dirty="0"/>
              <a:t>亲和力，它的作用是可以指定</a:t>
            </a:r>
            <a:r>
              <a:rPr lang="en-US" altLang="zh-CN" sz="2133" dirty="0"/>
              <a:t>A</a:t>
            </a:r>
            <a:r>
              <a:rPr lang="zh-CN" altLang="en-US" sz="2133" dirty="0"/>
              <a:t>的作业始终是同一个</a:t>
            </a:r>
            <a:r>
              <a:rPr lang="en-US" altLang="zh-CN" sz="2133" dirty="0"/>
              <a:t>CPU</a:t>
            </a:r>
            <a:r>
              <a:rPr lang="zh-CN" altLang="en-US" sz="2133" dirty="0"/>
              <a:t>来完成，也可以随便，交给调度算法，分到谁就谁来，这方面可以不挑。</a:t>
            </a:r>
          </a:p>
        </p:txBody>
      </p:sp>
    </p:spTree>
    <p:extLst>
      <p:ext uri="{BB962C8B-B14F-4D97-AF65-F5344CB8AC3E}">
        <p14:creationId xmlns:p14="http://schemas.microsoft.com/office/powerpoint/2010/main" val="290335324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其他态→挂起态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BC0BF4C1-9DAF-9F7E-B53C-EA82B2291643}"/>
              </a:ext>
            </a:extLst>
          </p:cNvPr>
          <p:cNvPicPr>
            <a:picLocks noChangeAspect="1"/>
          </p:cNvPicPr>
          <p:nvPr/>
        </p:nvPicPr>
        <p:blipFill>
          <a:blip r:embed="rId3"/>
          <a:stretch>
            <a:fillRect/>
          </a:stretch>
        </p:blipFill>
        <p:spPr>
          <a:xfrm>
            <a:off x="3021107" y="4116659"/>
            <a:ext cx="4861647" cy="2363175"/>
          </a:xfrm>
          <a:prstGeom prst="rect">
            <a:avLst/>
          </a:prstGeom>
        </p:spPr>
      </p:pic>
      <p:pic>
        <p:nvPicPr>
          <p:cNvPr id="5" name="图片 4">
            <a:extLst>
              <a:ext uri="{FF2B5EF4-FFF2-40B4-BE49-F238E27FC236}">
                <a16:creationId xmlns:a16="http://schemas.microsoft.com/office/drawing/2014/main" id="{ABD3BD39-24D8-D08E-9861-A05A56F40954}"/>
              </a:ext>
            </a:extLst>
          </p:cNvPr>
          <p:cNvPicPr>
            <a:picLocks noChangeAspect="1"/>
          </p:cNvPicPr>
          <p:nvPr/>
        </p:nvPicPr>
        <p:blipFill>
          <a:blip r:embed="rId4"/>
          <a:stretch>
            <a:fillRect/>
          </a:stretch>
        </p:blipFill>
        <p:spPr>
          <a:xfrm>
            <a:off x="286871" y="1025896"/>
            <a:ext cx="4115157" cy="2636748"/>
          </a:xfrm>
          <a:prstGeom prst="rect">
            <a:avLst/>
          </a:prstGeom>
        </p:spPr>
      </p:pic>
      <p:pic>
        <p:nvPicPr>
          <p:cNvPr id="8" name="图片 7">
            <a:extLst>
              <a:ext uri="{FF2B5EF4-FFF2-40B4-BE49-F238E27FC236}">
                <a16:creationId xmlns:a16="http://schemas.microsoft.com/office/drawing/2014/main" id="{8837048F-5B3F-7465-E0E6-7D7337099CFC}"/>
              </a:ext>
            </a:extLst>
          </p:cNvPr>
          <p:cNvPicPr>
            <a:picLocks noChangeAspect="1"/>
          </p:cNvPicPr>
          <p:nvPr/>
        </p:nvPicPr>
        <p:blipFill>
          <a:blip r:embed="rId5"/>
          <a:stretch>
            <a:fillRect/>
          </a:stretch>
        </p:blipFill>
        <p:spPr>
          <a:xfrm>
            <a:off x="5720810" y="1025896"/>
            <a:ext cx="5555461" cy="2491956"/>
          </a:xfrm>
          <a:prstGeom prst="rect">
            <a:avLst/>
          </a:prstGeom>
        </p:spPr>
      </p:pic>
      <p:cxnSp>
        <p:nvCxnSpPr>
          <p:cNvPr id="12" name="直接箭头连接符 11">
            <a:extLst>
              <a:ext uri="{FF2B5EF4-FFF2-40B4-BE49-F238E27FC236}">
                <a16:creationId xmlns:a16="http://schemas.microsoft.com/office/drawing/2014/main" id="{70A88259-E411-A927-DE37-5335D7969CDB}"/>
              </a:ext>
            </a:extLst>
          </p:cNvPr>
          <p:cNvCxnSpPr/>
          <p:nvPr/>
        </p:nvCxnSpPr>
        <p:spPr bwMode="auto">
          <a:xfrm flipV="1">
            <a:off x="2537012" y="1183341"/>
            <a:ext cx="3183798" cy="1999130"/>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14" name="直接箭头连接符 13">
            <a:extLst>
              <a:ext uri="{FF2B5EF4-FFF2-40B4-BE49-F238E27FC236}">
                <a16:creationId xmlns:a16="http://schemas.microsoft.com/office/drawing/2014/main" id="{00A5FA4C-DD92-859B-48D7-4BE543945961}"/>
              </a:ext>
            </a:extLst>
          </p:cNvPr>
          <p:cNvCxnSpPr>
            <a:cxnSpLocks/>
            <a:endCxn id="3" idx="0"/>
          </p:cNvCxnSpPr>
          <p:nvPr/>
        </p:nvCxnSpPr>
        <p:spPr bwMode="auto">
          <a:xfrm flipH="1">
            <a:off x="5451931" y="3339916"/>
            <a:ext cx="1701904" cy="776743"/>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19" name="直接连接符 18">
            <a:extLst>
              <a:ext uri="{FF2B5EF4-FFF2-40B4-BE49-F238E27FC236}">
                <a16:creationId xmlns:a16="http://schemas.microsoft.com/office/drawing/2014/main" id="{4F930B02-0568-CE2F-0275-403819B01309}"/>
              </a:ext>
            </a:extLst>
          </p:cNvPr>
          <p:cNvCxnSpPr/>
          <p:nvPr/>
        </p:nvCxnSpPr>
        <p:spPr bwMode="auto">
          <a:xfrm>
            <a:off x="3603812" y="4778188"/>
            <a:ext cx="2967317"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21" name="直接连接符 20">
            <a:extLst>
              <a:ext uri="{FF2B5EF4-FFF2-40B4-BE49-F238E27FC236}">
                <a16:creationId xmlns:a16="http://schemas.microsoft.com/office/drawing/2014/main" id="{D389608E-F7B0-0182-8FAC-16DCF1F0367D}"/>
              </a:ext>
            </a:extLst>
          </p:cNvPr>
          <p:cNvCxnSpPr/>
          <p:nvPr/>
        </p:nvCxnSpPr>
        <p:spPr bwMode="auto">
          <a:xfrm>
            <a:off x="3603812" y="5997388"/>
            <a:ext cx="1335741"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Tree>
    <p:extLst>
      <p:ext uri="{BB962C8B-B14F-4D97-AF65-F5344CB8AC3E}">
        <p14:creationId xmlns:p14="http://schemas.microsoft.com/office/powerpoint/2010/main" val="400247144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挂起态→就绪态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4" name="图片 3">
            <a:extLst>
              <a:ext uri="{FF2B5EF4-FFF2-40B4-BE49-F238E27FC236}">
                <a16:creationId xmlns:a16="http://schemas.microsoft.com/office/drawing/2014/main" id="{9F4AF742-480B-8F33-D3EB-3C36A4D5B6F4}"/>
              </a:ext>
            </a:extLst>
          </p:cNvPr>
          <p:cNvPicPr>
            <a:picLocks noChangeAspect="1"/>
          </p:cNvPicPr>
          <p:nvPr/>
        </p:nvPicPr>
        <p:blipFill>
          <a:blip r:embed="rId3"/>
          <a:stretch>
            <a:fillRect/>
          </a:stretch>
        </p:blipFill>
        <p:spPr>
          <a:xfrm>
            <a:off x="6096000" y="1268482"/>
            <a:ext cx="4392283" cy="1992039"/>
          </a:xfrm>
          <a:prstGeom prst="rect">
            <a:avLst/>
          </a:prstGeom>
        </p:spPr>
      </p:pic>
      <p:pic>
        <p:nvPicPr>
          <p:cNvPr id="7" name="图片 6">
            <a:extLst>
              <a:ext uri="{FF2B5EF4-FFF2-40B4-BE49-F238E27FC236}">
                <a16:creationId xmlns:a16="http://schemas.microsoft.com/office/drawing/2014/main" id="{5E6E02D2-6FC5-045A-75D4-881FAF3DF9B9}"/>
              </a:ext>
            </a:extLst>
          </p:cNvPr>
          <p:cNvPicPr>
            <a:picLocks noChangeAspect="1"/>
          </p:cNvPicPr>
          <p:nvPr/>
        </p:nvPicPr>
        <p:blipFill>
          <a:blip r:embed="rId4"/>
          <a:stretch>
            <a:fillRect/>
          </a:stretch>
        </p:blipFill>
        <p:spPr>
          <a:xfrm>
            <a:off x="356652" y="1219008"/>
            <a:ext cx="4782705" cy="4841133"/>
          </a:xfrm>
          <a:prstGeom prst="rect">
            <a:avLst/>
          </a:prstGeom>
        </p:spPr>
      </p:pic>
      <p:cxnSp>
        <p:nvCxnSpPr>
          <p:cNvPr id="9" name="直接连接符 8">
            <a:extLst>
              <a:ext uri="{FF2B5EF4-FFF2-40B4-BE49-F238E27FC236}">
                <a16:creationId xmlns:a16="http://schemas.microsoft.com/office/drawing/2014/main" id="{BC529C23-ACDC-D276-A925-31EC31AC225A}"/>
              </a:ext>
            </a:extLst>
          </p:cNvPr>
          <p:cNvCxnSpPr>
            <a:cxnSpLocks/>
          </p:cNvCxnSpPr>
          <p:nvPr/>
        </p:nvCxnSpPr>
        <p:spPr bwMode="auto">
          <a:xfrm>
            <a:off x="582706" y="4930588"/>
            <a:ext cx="3397623"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12" name="直接箭头连接符 11">
            <a:extLst>
              <a:ext uri="{FF2B5EF4-FFF2-40B4-BE49-F238E27FC236}">
                <a16:creationId xmlns:a16="http://schemas.microsoft.com/office/drawing/2014/main" id="{0336855B-9DB3-B8A6-0E53-6EC7C23FBE2A}"/>
              </a:ext>
            </a:extLst>
          </p:cNvPr>
          <p:cNvCxnSpPr>
            <a:cxnSpLocks/>
          </p:cNvCxnSpPr>
          <p:nvPr/>
        </p:nvCxnSpPr>
        <p:spPr bwMode="auto">
          <a:xfrm flipV="1">
            <a:off x="4186518" y="1873624"/>
            <a:ext cx="1999129" cy="2976282"/>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14" name="直接连接符 13">
            <a:extLst>
              <a:ext uri="{FF2B5EF4-FFF2-40B4-BE49-F238E27FC236}">
                <a16:creationId xmlns:a16="http://schemas.microsoft.com/office/drawing/2014/main" id="{2845AD83-BC97-3140-1988-60CDA130E803}"/>
              </a:ext>
            </a:extLst>
          </p:cNvPr>
          <p:cNvCxnSpPr/>
          <p:nvPr/>
        </p:nvCxnSpPr>
        <p:spPr bwMode="auto">
          <a:xfrm>
            <a:off x="6364941" y="2273465"/>
            <a:ext cx="3299012"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pic>
        <p:nvPicPr>
          <p:cNvPr id="17" name="图片 16">
            <a:extLst>
              <a:ext uri="{FF2B5EF4-FFF2-40B4-BE49-F238E27FC236}">
                <a16:creationId xmlns:a16="http://schemas.microsoft.com/office/drawing/2014/main" id="{F8119E02-FE4F-854C-449F-AC2716D51A99}"/>
              </a:ext>
            </a:extLst>
          </p:cNvPr>
          <p:cNvPicPr>
            <a:picLocks noChangeAspect="1"/>
          </p:cNvPicPr>
          <p:nvPr/>
        </p:nvPicPr>
        <p:blipFill>
          <a:blip r:embed="rId5"/>
          <a:stretch>
            <a:fillRect/>
          </a:stretch>
        </p:blipFill>
        <p:spPr>
          <a:xfrm>
            <a:off x="4268892" y="5251299"/>
            <a:ext cx="7491109" cy="647756"/>
          </a:xfrm>
          <a:prstGeom prst="rect">
            <a:avLst/>
          </a:prstGeom>
        </p:spPr>
      </p:pic>
      <p:cxnSp>
        <p:nvCxnSpPr>
          <p:cNvPr id="19" name="直接连接符 18">
            <a:extLst>
              <a:ext uri="{FF2B5EF4-FFF2-40B4-BE49-F238E27FC236}">
                <a16:creationId xmlns:a16="http://schemas.microsoft.com/office/drawing/2014/main" id="{9F36ACFC-D930-03C3-290F-7FBB1D596192}"/>
              </a:ext>
            </a:extLst>
          </p:cNvPr>
          <p:cNvCxnSpPr/>
          <p:nvPr/>
        </p:nvCxnSpPr>
        <p:spPr bwMode="auto">
          <a:xfrm>
            <a:off x="6696635" y="2425185"/>
            <a:ext cx="1595506"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21" name="直接连接符 20">
            <a:extLst>
              <a:ext uri="{FF2B5EF4-FFF2-40B4-BE49-F238E27FC236}">
                <a16:creationId xmlns:a16="http://schemas.microsoft.com/office/drawing/2014/main" id="{E20DD5A4-D752-5969-301C-D55D012D6934}"/>
              </a:ext>
            </a:extLst>
          </p:cNvPr>
          <p:cNvCxnSpPr/>
          <p:nvPr/>
        </p:nvCxnSpPr>
        <p:spPr bwMode="auto">
          <a:xfrm>
            <a:off x="6633882" y="2563906"/>
            <a:ext cx="2599765"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23" name="直接连接符 22">
            <a:extLst>
              <a:ext uri="{FF2B5EF4-FFF2-40B4-BE49-F238E27FC236}">
                <a16:creationId xmlns:a16="http://schemas.microsoft.com/office/drawing/2014/main" id="{51EAEB1F-84F7-959B-CE0F-CB67C7F8E420}"/>
              </a:ext>
            </a:extLst>
          </p:cNvPr>
          <p:cNvCxnSpPr/>
          <p:nvPr/>
        </p:nvCxnSpPr>
        <p:spPr bwMode="auto">
          <a:xfrm>
            <a:off x="6696635" y="2707341"/>
            <a:ext cx="1102659"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
        <p:nvSpPr>
          <p:cNvPr id="24" name="文本框 23">
            <a:extLst>
              <a:ext uri="{FF2B5EF4-FFF2-40B4-BE49-F238E27FC236}">
                <a16:creationId xmlns:a16="http://schemas.microsoft.com/office/drawing/2014/main" id="{3EF04F45-A064-9DB8-668E-DE966B37DA28}"/>
              </a:ext>
            </a:extLst>
          </p:cNvPr>
          <p:cNvSpPr txBox="1"/>
          <p:nvPr/>
        </p:nvSpPr>
        <p:spPr>
          <a:xfrm>
            <a:off x="6000778" y="3335887"/>
            <a:ext cx="5490329" cy="1754326"/>
          </a:xfrm>
          <a:prstGeom prst="rect">
            <a:avLst/>
          </a:prstGeom>
          <a:noFill/>
        </p:spPr>
        <p:txBody>
          <a:bodyPr wrap="square" rtlCol="0">
            <a:spAutoFit/>
          </a:bodyPr>
          <a:lstStyle/>
          <a:p>
            <a:r>
              <a:rPr lang="zh-CN" altLang="en-US" dirty="0"/>
              <a:t>进行调度的方式有两种：</a:t>
            </a:r>
            <a:endParaRPr lang="en-US" altLang="zh-CN" dirty="0"/>
          </a:p>
          <a:p>
            <a:endParaRPr lang="en-US" altLang="zh-CN" dirty="0"/>
          </a:p>
          <a:p>
            <a:r>
              <a:rPr lang="zh-CN" altLang="en-US" dirty="0"/>
              <a:t>第一种是显示，即直接调用</a:t>
            </a:r>
            <a:r>
              <a:rPr lang="en-US" altLang="zh-CN" dirty="0" err="1"/>
              <a:t>OsSchedResched</a:t>
            </a:r>
            <a:r>
              <a:rPr lang="zh-CN" altLang="en-US" dirty="0"/>
              <a:t>函数。</a:t>
            </a:r>
            <a:endParaRPr lang="en-US" altLang="zh-CN" dirty="0"/>
          </a:p>
          <a:p>
            <a:endParaRPr lang="en-US" altLang="zh-CN" dirty="0"/>
          </a:p>
          <a:p>
            <a:r>
              <a:rPr lang="zh-CN" altLang="en-US" dirty="0"/>
              <a:t>第二种是设置</a:t>
            </a:r>
            <a:r>
              <a:rPr lang="en-US" altLang="zh-CN" dirty="0" err="1"/>
              <a:t>needSched</a:t>
            </a:r>
            <a:r>
              <a:rPr lang="zh-CN" altLang="en-US" dirty="0"/>
              <a:t>标记为</a:t>
            </a:r>
            <a:r>
              <a:rPr lang="en-US" altLang="zh-CN" dirty="0"/>
              <a:t>True</a:t>
            </a:r>
            <a:r>
              <a:rPr lang="zh-CN" altLang="en-US" dirty="0"/>
              <a:t>，在适当的时机调用</a:t>
            </a:r>
            <a:r>
              <a:rPr lang="en-US" altLang="zh-CN" dirty="0" err="1"/>
              <a:t>OsSchedResched</a:t>
            </a:r>
            <a:r>
              <a:rPr lang="zh-CN" altLang="en-US" dirty="0"/>
              <a:t>函数进行调度。</a:t>
            </a:r>
          </a:p>
        </p:txBody>
      </p:sp>
    </p:spTree>
    <p:extLst>
      <p:ext uri="{BB962C8B-B14F-4D97-AF65-F5344CB8AC3E}">
        <p14:creationId xmlns:p14="http://schemas.microsoft.com/office/powerpoint/2010/main" val="5883757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其他态→退出态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13" name="图片 12">
            <a:extLst>
              <a:ext uri="{FF2B5EF4-FFF2-40B4-BE49-F238E27FC236}">
                <a16:creationId xmlns:a16="http://schemas.microsoft.com/office/drawing/2014/main" id="{4B80A17C-28B1-E275-5B0D-5AC63B9FE77F}"/>
              </a:ext>
            </a:extLst>
          </p:cNvPr>
          <p:cNvPicPr>
            <a:picLocks noChangeAspect="1"/>
          </p:cNvPicPr>
          <p:nvPr/>
        </p:nvPicPr>
        <p:blipFill>
          <a:blip r:embed="rId3"/>
          <a:stretch>
            <a:fillRect/>
          </a:stretch>
        </p:blipFill>
        <p:spPr>
          <a:xfrm>
            <a:off x="860611" y="2171454"/>
            <a:ext cx="10056066" cy="3736287"/>
          </a:xfrm>
          <a:prstGeom prst="rect">
            <a:avLst/>
          </a:prstGeom>
        </p:spPr>
      </p:pic>
      <p:sp>
        <p:nvSpPr>
          <p:cNvPr id="14" name="文本框 13">
            <a:extLst>
              <a:ext uri="{FF2B5EF4-FFF2-40B4-BE49-F238E27FC236}">
                <a16:creationId xmlns:a16="http://schemas.microsoft.com/office/drawing/2014/main" id="{BD164972-F345-2BA2-6AE3-B25D027BFF10}"/>
              </a:ext>
            </a:extLst>
          </p:cNvPr>
          <p:cNvSpPr txBox="1"/>
          <p:nvPr/>
        </p:nvSpPr>
        <p:spPr>
          <a:xfrm>
            <a:off x="762000" y="1220238"/>
            <a:ext cx="9592235" cy="646331"/>
          </a:xfrm>
          <a:prstGeom prst="rect">
            <a:avLst/>
          </a:prstGeom>
          <a:noFill/>
        </p:spPr>
        <p:txBody>
          <a:bodyPr wrap="square" rtlCol="0">
            <a:spAutoFit/>
          </a:bodyPr>
          <a:lstStyle/>
          <a:p>
            <a:r>
              <a:rPr lang="zh-CN" altLang="en-US" dirty="0"/>
              <a:t>回忆“初始化内核栈”中，</a:t>
            </a:r>
            <a:r>
              <a:rPr lang="en-US" altLang="zh-CN" dirty="0" err="1"/>
              <a:t>OsTaskEntry</a:t>
            </a:r>
            <a:r>
              <a:rPr lang="zh-CN" altLang="en-US" dirty="0"/>
              <a:t>是内核任务的入口函数，当内核任务执行完毕后，将继续后面的执行，即运行</a:t>
            </a:r>
            <a:r>
              <a:rPr lang="en-US" altLang="zh-CN" dirty="0" err="1"/>
              <a:t>OsRunningTaskToExit</a:t>
            </a:r>
            <a:r>
              <a:rPr lang="zh-CN" altLang="en-US" dirty="0"/>
              <a:t>函数。此时任务由“运行态”</a:t>
            </a:r>
            <a:r>
              <a:rPr lang="en-US" altLang="zh-CN" dirty="0"/>
              <a:t>-&gt;</a:t>
            </a:r>
            <a:r>
              <a:rPr lang="zh-CN" altLang="en-US" dirty="0"/>
              <a:t>“退出态”。</a:t>
            </a:r>
            <a:endParaRPr lang="en-US" altLang="zh-CN" dirty="0"/>
          </a:p>
        </p:txBody>
      </p:sp>
    </p:spTree>
    <p:extLst>
      <p:ext uri="{BB962C8B-B14F-4D97-AF65-F5344CB8AC3E}">
        <p14:creationId xmlns:p14="http://schemas.microsoft.com/office/powerpoint/2010/main" val="28270122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其他态→退出态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5" name="图片 4">
            <a:extLst>
              <a:ext uri="{FF2B5EF4-FFF2-40B4-BE49-F238E27FC236}">
                <a16:creationId xmlns:a16="http://schemas.microsoft.com/office/drawing/2014/main" id="{98061301-F93D-3B7B-CA53-974FC5A79008}"/>
              </a:ext>
            </a:extLst>
          </p:cNvPr>
          <p:cNvPicPr>
            <a:picLocks noChangeAspect="1"/>
          </p:cNvPicPr>
          <p:nvPr/>
        </p:nvPicPr>
        <p:blipFill>
          <a:blip r:embed="rId3"/>
          <a:stretch>
            <a:fillRect/>
          </a:stretch>
        </p:blipFill>
        <p:spPr>
          <a:xfrm>
            <a:off x="587934" y="1034311"/>
            <a:ext cx="8649450" cy="4968671"/>
          </a:xfrm>
          <a:prstGeom prst="rect">
            <a:avLst/>
          </a:prstGeom>
        </p:spPr>
      </p:pic>
    </p:spTree>
    <p:extLst>
      <p:ext uri="{BB962C8B-B14F-4D97-AF65-F5344CB8AC3E}">
        <p14:creationId xmlns:p14="http://schemas.microsoft.com/office/powerpoint/2010/main" val="397057149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3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其他态→退出态</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7" name="图片 6">
            <a:extLst>
              <a:ext uri="{FF2B5EF4-FFF2-40B4-BE49-F238E27FC236}">
                <a16:creationId xmlns:a16="http://schemas.microsoft.com/office/drawing/2014/main" id="{670A3935-C907-296D-CBC4-F971A2C6E3EA}"/>
              </a:ext>
            </a:extLst>
          </p:cNvPr>
          <p:cNvPicPr>
            <a:picLocks noChangeAspect="1"/>
          </p:cNvPicPr>
          <p:nvPr/>
        </p:nvPicPr>
        <p:blipFill>
          <a:blip r:embed="rId3"/>
          <a:stretch>
            <a:fillRect/>
          </a:stretch>
        </p:blipFill>
        <p:spPr>
          <a:xfrm>
            <a:off x="5891458" y="919374"/>
            <a:ext cx="6300542" cy="2322199"/>
          </a:xfrm>
          <a:prstGeom prst="rect">
            <a:avLst/>
          </a:prstGeom>
        </p:spPr>
      </p:pic>
      <p:pic>
        <p:nvPicPr>
          <p:cNvPr id="11" name="图片 10">
            <a:extLst>
              <a:ext uri="{FF2B5EF4-FFF2-40B4-BE49-F238E27FC236}">
                <a16:creationId xmlns:a16="http://schemas.microsoft.com/office/drawing/2014/main" id="{98DECF8E-A721-752E-A0CF-1FC49CAFB914}"/>
              </a:ext>
            </a:extLst>
          </p:cNvPr>
          <p:cNvPicPr>
            <a:picLocks noChangeAspect="1"/>
          </p:cNvPicPr>
          <p:nvPr/>
        </p:nvPicPr>
        <p:blipFill>
          <a:blip r:embed="rId4"/>
          <a:stretch>
            <a:fillRect/>
          </a:stretch>
        </p:blipFill>
        <p:spPr>
          <a:xfrm>
            <a:off x="385386" y="919374"/>
            <a:ext cx="5089451" cy="3088470"/>
          </a:xfrm>
          <a:prstGeom prst="rect">
            <a:avLst/>
          </a:prstGeom>
        </p:spPr>
      </p:pic>
      <p:cxnSp>
        <p:nvCxnSpPr>
          <p:cNvPr id="3" name="直接连接符 2">
            <a:extLst>
              <a:ext uri="{FF2B5EF4-FFF2-40B4-BE49-F238E27FC236}">
                <a16:creationId xmlns:a16="http://schemas.microsoft.com/office/drawing/2014/main" id="{3C0F4993-65BE-669B-C47A-7EE0DCCE271D}"/>
              </a:ext>
            </a:extLst>
          </p:cNvPr>
          <p:cNvCxnSpPr/>
          <p:nvPr/>
        </p:nvCxnSpPr>
        <p:spPr bwMode="auto">
          <a:xfrm>
            <a:off x="654424" y="2043953"/>
            <a:ext cx="1828800"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5" name="直接连接符 4">
            <a:extLst>
              <a:ext uri="{FF2B5EF4-FFF2-40B4-BE49-F238E27FC236}">
                <a16:creationId xmlns:a16="http://schemas.microsoft.com/office/drawing/2014/main" id="{7E747F30-7E1E-6D37-B306-39397BA342BA}"/>
              </a:ext>
            </a:extLst>
          </p:cNvPr>
          <p:cNvCxnSpPr/>
          <p:nvPr/>
        </p:nvCxnSpPr>
        <p:spPr bwMode="auto">
          <a:xfrm>
            <a:off x="672353" y="3491755"/>
            <a:ext cx="2257758"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pic>
        <p:nvPicPr>
          <p:cNvPr id="9" name="图片 8">
            <a:extLst>
              <a:ext uri="{FF2B5EF4-FFF2-40B4-BE49-F238E27FC236}">
                <a16:creationId xmlns:a16="http://schemas.microsoft.com/office/drawing/2014/main" id="{01439173-495E-EC7C-5BCD-F8B7D98BF648}"/>
              </a:ext>
            </a:extLst>
          </p:cNvPr>
          <p:cNvPicPr>
            <a:picLocks noChangeAspect="1"/>
          </p:cNvPicPr>
          <p:nvPr/>
        </p:nvPicPr>
        <p:blipFill>
          <a:blip r:embed="rId5"/>
          <a:stretch>
            <a:fillRect/>
          </a:stretch>
        </p:blipFill>
        <p:spPr>
          <a:xfrm>
            <a:off x="5891458" y="3491755"/>
            <a:ext cx="4500988" cy="1232807"/>
          </a:xfrm>
          <a:prstGeom prst="rect">
            <a:avLst/>
          </a:prstGeom>
        </p:spPr>
      </p:pic>
      <p:cxnSp>
        <p:nvCxnSpPr>
          <p:cNvPr id="12" name="直接箭头连接符 11">
            <a:extLst>
              <a:ext uri="{FF2B5EF4-FFF2-40B4-BE49-F238E27FC236}">
                <a16:creationId xmlns:a16="http://schemas.microsoft.com/office/drawing/2014/main" id="{EE5581B9-916D-90E4-278F-0369CB831955}"/>
              </a:ext>
            </a:extLst>
          </p:cNvPr>
          <p:cNvCxnSpPr>
            <a:cxnSpLocks/>
          </p:cNvCxnSpPr>
          <p:nvPr/>
        </p:nvCxnSpPr>
        <p:spPr bwMode="auto">
          <a:xfrm>
            <a:off x="3003176" y="3442320"/>
            <a:ext cx="2740699" cy="224245"/>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18" name="直接箭头连接符 17">
            <a:extLst>
              <a:ext uri="{FF2B5EF4-FFF2-40B4-BE49-F238E27FC236}">
                <a16:creationId xmlns:a16="http://schemas.microsoft.com/office/drawing/2014/main" id="{71271EB5-7022-5F9F-7985-16CFAE641E21}"/>
              </a:ext>
            </a:extLst>
          </p:cNvPr>
          <p:cNvCxnSpPr/>
          <p:nvPr/>
        </p:nvCxnSpPr>
        <p:spPr bwMode="auto">
          <a:xfrm flipV="1">
            <a:off x="2698376" y="1237129"/>
            <a:ext cx="3193082" cy="735106"/>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cxnSp>
        <p:nvCxnSpPr>
          <p:cNvPr id="20" name="直接连接符 19">
            <a:extLst>
              <a:ext uri="{FF2B5EF4-FFF2-40B4-BE49-F238E27FC236}">
                <a16:creationId xmlns:a16="http://schemas.microsoft.com/office/drawing/2014/main" id="{BD98C1F5-9D8A-E42A-AD35-00ECC19937AB}"/>
              </a:ext>
            </a:extLst>
          </p:cNvPr>
          <p:cNvCxnSpPr/>
          <p:nvPr/>
        </p:nvCxnSpPr>
        <p:spPr bwMode="auto">
          <a:xfrm>
            <a:off x="6167718" y="4572000"/>
            <a:ext cx="2259106"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cxnSp>
        <p:nvCxnSpPr>
          <p:cNvPr id="22" name="直接连接符 21">
            <a:extLst>
              <a:ext uri="{FF2B5EF4-FFF2-40B4-BE49-F238E27FC236}">
                <a16:creationId xmlns:a16="http://schemas.microsoft.com/office/drawing/2014/main" id="{EC9D4B97-292C-5DF3-1F7C-6085FF368A6A}"/>
              </a:ext>
            </a:extLst>
          </p:cNvPr>
          <p:cNvCxnSpPr/>
          <p:nvPr/>
        </p:nvCxnSpPr>
        <p:spPr bwMode="auto">
          <a:xfrm>
            <a:off x="6096000" y="4249271"/>
            <a:ext cx="2635624" cy="0"/>
          </a:xfrm>
          <a:prstGeom prst="line">
            <a:avLst/>
          </a:pr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p:spPr>
      </p:cxnSp>
    </p:spTree>
    <p:extLst>
      <p:ext uri="{BB962C8B-B14F-4D97-AF65-F5344CB8AC3E}">
        <p14:creationId xmlns:p14="http://schemas.microsoft.com/office/powerpoint/2010/main" val="304153683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48683" y="2180862"/>
            <a:ext cx="12240683" cy="2222869"/>
          </a:xfrm>
          <a:prstGeom prst="rect">
            <a:avLst/>
          </a:prstGeom>
          <a:solidFill>
            <a:srgbClr val="002060"/>
          </a:solidFill>
          <a:ln>
            <a:noFill/>
          </a:ln>
        </p:spPr>
        <p:txBody>
          <a:bodyPr anchor="ctr"/>
          <a:lstStyle/>
          <a:p>
            <a:pPr algn="ctr" defTabSz="1219170"/>
            <a:endParaRPr lang="zh-CN" altLang="en-US">
              <a:solidFill>
                <a:srgbClr val="FFFFFF"/>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3443401" y="2884633"/>
            <a:ext cx="5634355" cy="914400"/>
          </a:xfrm>
          <a:prstGeom prst="rect">
            <a:avLst/>
          </a:prstGeom>
          <a:noFill/>
        </p:spPr>
        <p:txBody>
          <a:bodyPr wrap="square" lIns="63500" tIns="25400" rIns="63500" bIns="25400" anchor="ctr"/>
          <a:lstStyle/>
          <a:p>
            <a:pPr algn="ctr" defTabSz="1219170">
              <a:spcBef>
                <a:spcPts val="0"/>
              </a:spcBef>
              <a:spcAft>
                <a:spcPts val="0"/>
              </a:spcAft>
              <a:buSzPct val="100000"/>
            </a:pPr>
            <a:r>
              <a:rPr lang="zh-CN" altLang="en-US" sz="4267" b="1" spc="400" dirty="0">
                <a:solidFill>
                  <a:srgbClr val="FFFFFF"/>
                </a:solidFill>
                <a:latin typeface="微软雅黑"/>
                <a:ea typeface="微软雅黑"/>
              </a:rPr>
              <a:t>谢谢</a:t>
            </a: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3599723" y="-1224"/>
            <a:ext cx="4437053" cy="769536"/>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8496267" y="34497"/>
            <a:ext cx="3360373" cy="830997"/>
          </a:xfrm>
          <a:prstGeom prst="rect">
            <a:avLst/>
          </a:prstGeom>
          <a:solidFill>
            <a:schemeClr val="bg1"/>
          </a:solidFill>
          <a:ln>
            <a:solidFill>
              <a:schemeClr val="bg1"/>
            </a:solidFill>
          </a:ln>
        </p:spPr>
        <p:txBody>
          <a:bodyPr wrap="square">
            <a:spAutoFit/>
          </a:bodyPr>
          <a:lstStyle/>
          <a:p>
            <a:pPr defTabSz="1219170"/>
            <a:endParaRPr lang="en-US" sz="2400">
              <a:solidFill>
                <a:srgbClr val="000000"/>
              </a:solidFill>
            </a:endParaRPr>
          </a:p>
          <a:p>
            <a:pPr defTabSz="1219170"/>
            <a:endParaRPr lang="zh-CN" altLang="en-US" sz="2400">
              <a:solidFill>
                <a:srgbClr val="000000"/>
              </a:solidFill>
            </a:endParaRPr>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47328" y="768312"/>
            <a:ext cx="12097344" cy="11627"/>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栈空间</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EE256E5B-9BA1-14EA-2F44-6F9B9CB1F0F1}"/>
              </a:ext>
            </a:extLst>
          </p:cNvPr>
          <p:cNvPicPr>
            <a:picLocks noChangeAspect="1"/>
          </p:cNvPicPr>
          <p:nvPr/>
        </p:nvPicPr>
        <p:blipFill>
          <a:blip r:embed="rId3"/>
          <a:stretch>
            <a:fillRect/>
          </a:stretch>
        </p:blipFill>
        <p:spPr>
          <a:xfrm>
            <a:off x="2014882" y="1227346"/>
            <a:ext cx="8162235" cy="2031325"/>
          </a:xfrm>
          <a:prstGeom prst="rect">
            <a:avLst/>
          </a:prstGeom>
        </p:spPr>
      </p:pic>
      <p:sp>
        <p:nvSpPr>
          <p:cNvPr id="11" name="文本框 10">
            <a:extLst>
              <a:ext uri="{FF2B5EF4-FFF2-40B4-BE49-F238E27FC236}">
                <a16:creationId xmlns:a16="http://schemas.microsoft.com/office/drawing/2014/main" id="{85A3417F-D7F0-40AF-CCD3-8C579D44F9CE}"/>
              </a:ext>
            </a:extLst>
          </p:cNvPr>
          <p:cNvSpPr txBox="1"/>
          <p:nvPr/>
        </p:nvSpPr>
        <p:spPr>
          <a:xfrm>
            <a:off x="623391" y="3599329"/>
            <a:ext cx="10945216" cy="2031325"/>
          </a:xfrm>
          <a:prstGeom prst="rect">
            <a:avLst/>
          </a:prstGeom>
          <a:noFill/>
        </p:spPr>
        <p:txBody>
          <a:bodyPr wrap="square">
            <a:spAutoFit/>
          </a:bodyPr>
          <a:lstStyle/>
          <a:p>
            <a:r>
              <a:rPr lang="zh-CN" altLang="en-US" b="0" i="0" dirty="0">
                <a:solidFill>
                  <a:srgbClr val="2C3E50"/>
                </a:solidFill>
                <a:effectLst/>
                <a:latin typeface="Georgia Pro" panose="02040502050405020303" pitchFamily="18" charset="0"/>
              </a:rPr>
              <a:t>进程分内核态进程和用户态进程，这个区别表现在线程</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任务</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层面上就是：</a:t>
            </a:r>
            <a:endParaRPr lang="en-US" altLang="zh-CN" b="0" i="0" dirty="0">
              <a:solidFill>
                <a:srgbClr val="2C3E50"/>
              </a:solidFill>
              <a:effectLst/>
              <a:latin typeface="Georgia Pro" panose="02040502050405020303" pitchFamily="18" charset="0"/>
            </a:endParaRPr>
          </a:p>
          <a:p>
            <a:endParaRPr lang="en-US" altLang="zh-CN" dirty="0">
              <a:solidFill>
                <a:srgbClr val="2C3E50"/>
              </a:solidFill>
              <a:latin typeface="Georgia Pro" panose="02040502050405020303" pitchFamily="18" charset="0"/>
            </a:endParaRPr>
          </a:p>
          <a:p>
            <a:r>
              <a:rPr lang="zh-CN" altLang="en-US" dirty="0"/>
              <a:t>内核态进程下创建的任务只有内核态的栈空间，</a:t>
            </a:r>
            <a:r>
              <a:rPr lang="en-US" altLang="zh-CN" dirty="0" err="1"/>
              <a:t>OsTaskStackAlloc</a:t>
            </a:r>
            <a:r>
              <a:rPr lang="zh-CN" altLang="en-US" dirty="0"/>
              <a:t>负责内核态栈空间的分配。</a:t>
            </a:r>
            <a:r>
              <a:rPr lang="en-US" altLang="zh-CN" dirty="0" err="1"/>
              <a:t>OsTaskStackInit</a:t>
            </a:r>
            <a:r>
              <a:rPr lang="zh-CN" altLang="en-US" dirty="0"/>
              <a:t>负责对内核态栈的初始化。</a:t>
            </a:r>
            <a:endParaRPr lang="en-US" altLang="zh-CN" dirty="0"/>
          </a:p>
          <a:p>
            <a:endParaRPr lang="en-US" altLang="zh-CN" dirty="0"/>
          </a:p>
          <a:p>
            <a:r>
              <a:rPr lang="zh-CN" altLang="en-US" b="0" i="0" dirty="0">
                <a:solidFill>
                  <a:srgbClr val="2C3E50"/>
                </a:solidFill>
                <a:effectLst/>
                <a:latin typeface="Georgia Pro" panose="02040502050405020303" pitchFamily="18" charset="0"/>
              </a:rPr>
              <a:t>用户态进程下创建的任务除了有内核态的栈空间外，还有用户态栈空间。</a:t>
            </a:r>
            <a:r>
              <a:rPr lang="en-US" altLang="zh-CN" b="0" i="0" dirty="0" err="1">
                <a:solidFill>
                  <a:srgbClr val="2C3E50"/>
                </a:solidFill>
                <a:effectLst/>
                <a:latin typeface="Georgia Pro" panose="02040502050405020303" pitchFamily="18" charset="0"/>
              </a:rPr>
              <a:t>OsUserTaskStackInit</a:t>
            </a:r>
            <a:r>
              <a:rPr lang="zh-CN" altLang="en-US" b="0" i="0" dirty="0">
                <a:solidFill>
                  <a:srgbClr val="2C3E50"/>
                </a:solidFill>
                <a:effectLst/>
                <a:latin typeface="Georgia Pro" panose="02040502050405020303" pitchFamily="18" charset="0"/>
              </a:rPr>
              <a:t>负责对其初始化。</a:t>
            </a:r>
            <a:r>
              <a:rPr lang="zh-CN" altLang="en-US" dirty="0">
                <a:solidFill>
                  <a:srgbClr val="2C3E50"/>
                </a:solidFill>
                <a:latin typeface="Georgia Pro" panose="02040502050405020303" pitchFamily="18" charset="0"/>
              </a:rPr>
              <a:t>其调用链如下：</a:t>
            </a:r>
            <a:r>
              <a:rPr lang="en-US" altLang="zh-CN" b="0" i="0" dirty="0" err="1">
                <a:solidFill>
                  <a:srgbClr val="2C3E50"/>
                </a:solidFill>
                <a:effectLst/>
                <a:latin typeface="Georgia Pro" panose="02040502050405020303" pitchFamily="18" charset="0"/>
              </a:rPr>
              <a:t>SysExecve</a:t>
            </a:r>
            <a:r>
              <a:rPr lang="en-US" altLang="zh-CN" b="0" i="0" dirty="0">
                <a:solidFill>
                  <a:srgbClr val="2C3E50"/>
                </a:solidFill>
                <a:effectLst/>
                <a:latin typeface="Georgia Pro" panose="02040502050405020303" pitchFamily="18" charset="0"/>
              </a:rPr>
              <a:t>-&gt; </a:t>
            </a:r>
            <a:r>
              <a:rPr lang="en-US" altLang="zh-CN" b="0" i="0" dirty="0" err="1">
                <a:solidFill>
                  <a:srgbClr val="2C3E50"/>
                </a:solidFill>
                <a:effectLst/>
                <a:latin typeface="Georgia Pro" panose="02040502050405020303" pitchFamily="18" charset="0"/>
              </a:rPr>
              <a:t>LOS_DoExecveFile</a:t>
            </a:r>
            <a:r>
              <a:rPr lang="en-US" altLang="zh-CN" b="0" i="0" dirty="0">
                <a:solidFill>
                  <a:srgbClr val="2C3E50"/>
                </a:solidFill>
                <a:effectLst/>
                <a:latin typeface="Georgia Pro" panose="02040502050405020303" pitchFamily="18" charset="0"/>
              </a:rPr>
              <a:t>-&gt;</a:t>
            </a:r>
            <a:r>
              <a:rPr lang="en-US" altLang="zh-CN" b="0" i="0" dirty="0" err="1">
                <a:solidFill>
                  <a:srgbClr val="2C3E50"/>
                </a:solidFill>
                <a:effectLst/>
                <a:latin typeface="Georgia Pro" panose="02040502050405020303" pitchFamily="18" charset="0"/>
              </a:rPr>
              <a:t>OsExec</a:t>
            </a:r>
            <a:r>
              <a:rPr lang="en-US" altLang="zh-CN" b="0" i="0" dirty="0">
                <a:solidFill>
                  <a:srgbClr val="2C3E50"/>
                </a:solidFill>
                <a:effectLst/>
                <a:latin typeface="Georgia Pro" panose="02040502050405020303" pitchFamily="18" charset="0"/>
              </a:rPr>
              <a:t>-&gt;</a:t>
            </a:r>
            <a:r>
              <a:rPr lang="en-US" altLang="zh-CN" b="0" i="0" dirty="0" err="1">
                <a:solidFill>
                  <a:srgbClr val="2C3E50"/>
                </a:solidFill>
                <a:effectLst/>
                <a:latin typeface="Georgia Pro" panose="02040502050405020303" pitchFamily="18" charset="0"/>
              </a:rPr>
              <a:t>OsExecStart</a:t>
            </a:r>
            <a:r>
              <a:rPr lang="en-US" altLang="zh-CN" b="0" i="0" dirty="0">
                <a:solidFill>
                  <a:srgbClr val="2C3E50"/>
                </a:solidFill>
                <a:effectLst/>
                <a:latin typeface="Georgia Pro" panose="02040502050405020303" pitchFamily="18" charset="0"/>
              </a:rPr>
              <a:t>-&gt;</a:t>
            </a:r>
            <a:r>
              <a:rPr lang="en-US" altLang="zh-CN" b="0" i="0" dirty="0" err="1">
                <a:solidFill>
                  <a:srgbClr val="2C3E50"/>
                </a:solidFill>
                <a:effectLst/>
                <a:latin typeface="Georgia Pro" panose="02040502050405020303" pitchFamily="18" charset="0"/>
              </a:rPr>
              <a:t>OsUserTaskStackInit</a:t>
            </a:r>
            <a:endParaRPr lang="zh-CN" altLang="en-US" b="0" i="0" dirty="0">
              <a:solidFill>
                <a:srgbClr val="2C3E50"/>
              </a:solidFill>
              <a:effectLst/>
              <a:latin typeface="Georgia Pro" panose="02040502050405020303" pitchFamily="18" charset="0"/>
            </a:endParaRPr>
          </a:p>
        </p:txBody>
      </p:sp>
    </p:spTree>
    <p:extLst>
      <p:ext uri="{BB962C8B-B14F-4D97-AF65-F5344CB8AC3E}">
        <p14:creationId xmlns:p14="http://schemas.microsoft.com/office/powerpoint/2010/main" val="35974427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16" name="图片 15">
            <a:extLst>
              <a:ext uri="{FF2B5EF4-FFF2-40B4-BE49-F238E27FC236}">
                <a16:creationId xmlns:a16="http://schemas.microsoft.com/office/drawing/2014/main" id="{581D00F4-FE37-5345-E758-2D4EAAB5E0E7}"/>
              </a:ext>
            </a:extLst>
          </p:cNvPr>
          <p:cNvPicPr>
            <a:picLocks noChangeAspect="1"/>
          </p:cNvPicPr>
          <p:nvPr/>
        </p:nvPicPr>
        <p:blipFill>
          <a:blip r:embed="rId3"/>
          <a:stretch>
            <a:fillRect/>
          </a:stretch>
        </p:blipFill>
        <p:spPr>
          <a:xfrm>
            <a:off x="113120" y="1045547"/>
            <a:ext cx="9807736" cy="5403471"/>
          </a:xfrm>
          <a:prstGeom prst="rect">
            <a:avLst/>
          </a:prstGeom>
        </p:spPr>
      </p:pic>
      <p:sp>
        <p:nvSpPr>
          <p:cNvPr id="8" name="文本框 7">
            <a:extLst>
              <a:ext uri="{FF2B5EF4-FFF2-40B4-BE49-F238E27FC236}">
                <a16:creationId xmlns:a16="http://schemas.microsoft.com/office/drawing/2014/main" id="{3617CF98-DA90-B0F0-2562-FCAF4DF0D587}"/>
              </a:ext>
            </a:extLst>
          </p:cNvPr>
          <p:cNvSpPr txBox="1"/>
          <p:nvPr/>
        </p:nvSpPr>
        <p:spPr>
          <a:xfrm>
            <a:off x="5701141" y="2386367"/>
            <a:ext cx="3736920" cy="923330"/>
          </a:xfrm>
          <a:prstGeom prst="rect">
            <a:avLst/>
          </a:prstGeom>
          <a:noFill/>
        </p:spPr>
        <p:txBody>
          <a:bodyPr wrap="none" rtlCol="0">
            <a:spAutoFit/>
          </a:bodyPr>
          <a:lstStyle/>
          <a:p>
            <a:r>
              <a:rPr lang="zh-CN" altLang="en-US" dirty="0"/>
              <a:t>初始化任务的内核栈，将</a:t>
            </a:r>
            <a:r>
              <a:rPr lang="en-US" altLang="zh-CN" dirty="0"/>
              <a:t>PC</a:t>
            </a:r>
            <a:r>
              <a:rPr lang="zh-CN" altLang="en-US" dirty="0"/>
              <a:t>设置为</a:t>
            </a:r>
            <a:endParaRPr lang="en-US" altLang="zh-CN" dirty="0"/>
          </a:p>
          <a:p>
            <a:r>
              <a:rPr lang="en-US" altLang="zh-CN" dirty="0" err="1"/>
              <a:t>OsTaskEntry</a:t>
            </a:r>
            <a:r>
              <a:rPr lang="zh-CN" altLang="en-US" dirty="0"/>
              <a:t>的地址，后面我们将</a:t>
            </a:r>
            <a:endParaRPr lang="en-US" altLang="zh-CN" dirty="0"/>
          </a:p>
          <a:p>
            <a:r>
              <a:rPr lang="zh-CN" altLang="en-US" dirty="0"/>
              <a:t>研究该函数。</a:t>
            </a:r>
            <a:endParaRPr lang="en-US" altLang="zh-CN" dirty="0"/>
          </a:p>
        </p:txBody>
      </p:sp>
      <p:sp>
        <p:nvSpPr>
          <p:cNvPr id="18" name="文本框 17">
            <a:extLst>
              <a:ext uri="{FF2B5EF4-FFF2-40B4-BE49-F238E27FC236}">
                <a16:creationId xmlns:a16="http://schemas.microsoft.com/office/drawing/2014/main" id="{9AB50286-8681-37A9-1B8D-A16A8AB5B43C}"/>
              </a:ext>
            </a:extLst>
          </p:cNvPr>
          <p:cNvSpPr txBox="1"/>
          <p:nvPr/>
        </p:nvSpPr>
        <p:spPr>
          <a:xfrm>
            <a:off x="2743200" y="6079686"/>
            <a:ext cx="6149788" cy="369332"/>
          </a:xfrm>
          <a:prstGeom prst="rect">
            <a:avLst/>
          </a:prstGeom>
          <a:noFill/>
        </p:spPr>
        <p:txBody>
          <a:bodyPr wrap="square">
            <a:spAutoFit/>
          </a:bodyPr>
          <a:lstStyle/>
          <a:p>
            <a:r>
              <a:rPr lang="en-US" altLang="zh-CN" sz="1800" dirty="0" err="1"/>
              <a:t>OsTaskStackInit</a:t>
            </a:r>
            <a:r>
              <a:rPr lang="zh-CN" altLang="en-US" sz="1800" dirty="0"/>
              <a:t>的返回值将赋给</a:t>
            </a:r>
            <a:r>
              <a:rPr lang="en-US" altLang="zh-CN" sz="1800" dirty="0" err="1"/>
              <a:t>stackPointer</a:t>
            </a:r>
            <a:r>
              <a:rPr lang="zh-CN" altLang="en-US" sz="1800" dirty="0"/>
              <a:t>，即寄存器</a:t>
            </a:r>
            <a:r>
              <a:rPr lang="en-US" altLang="zh-CN" sz="1800" dirty="0"/>
              <a:t>SP</a:t>
            </a:r>
            <a:endParaRPr lang="zh-CN" altLang="en-US" sz="1800" dirty="0"/>
          </a:p>
        </p:txBody>
      </p:sp>
      <p:sp>
        <p:nvSpPr>
          <p:cNvPr id="20" name="文本框 19">
            <a:extLst>
              <a:ext uri="{FF2B5EF4-FFF2-40B4-BE49-F238E27FC236}">
                <a16:creationId xmlns:a16="http://schemas.microsoft.com/office/drawing/2014/main" id="{FC48C005-D79B-EA85-1019-C22B07554373}"/>
              </a:ext>
            </a:extLst>
          </p:cNvPr>
          <p:cNvSpPr txBox="1"/>
          <p:nvPr/>
        </p:nvSpPr>
        <p:spPr>
          <a:xfrm>
            <a:off x="9425327" y="2571033"/>
            <a:ext cx="2653553" cy="3693319"/>
          </a:xfrm>
          <a:prstGeom prst="rect">
            <a:avLst/>
          </a:prstGeom>
          <a:noFill/>
        </p:spPr>
        <p:txBody>
          <a:bodyPr wrap="square">
            <a:spAutoFit/>
          </a:bodyPr>
          <a:lstStyle/>
          <a:p>
            <a:r>
              <a:rPr lang="zh-CN" altLang="en-US" sz="1800" dirty="0"/>
              <a:t>初始化了任务上下文</a:t>
            </a:r>
            <a:r>
              <a:rPr lang="en-US" altLang="zh-CN" sz="1800" dirty="0"/>
              <a:t>(</a:t>
            </a:r>
            <a:r>
              <a:rPr lang="en-US" altLang="zh-CN" sz="1800" dirty="0" err="1"/>
              <a:t>TaskContext</a:t>
            </a:r>
            <a:r>
              <a:rPr lang="en-US" altLang="zh-CN" sz="1800" dirty="0"/>
              <a:t>)</a:t>
            </a:r>
            <a:r>
              <a:rPr lang="zh-CN" altLang="en-US" sz="1800" dirty="0"/>
              <a:t>，并将任务上下文放在了栈底，初始化任务上下文目的是为了在运行阶段先初始化</a:t>
            </a:r>
            <a:r>
              <a:rPr lang="en-US" altLang="zh-CN" sz="1800" dirty="0"/>
              <a:t>R0~R15</a:t>
            </a:r>
            <a:r>
              <a:rPr lang="zh-CN" altLang="en-US" sz="1800" dirty="0"/>
              <a:t>，</a:t>
            </a:r>
            <a:r>
              <a:rPr lang="en-US" altLang="zh-CN" sz="1800" dirty="0"/>
              <a:t>CPSR</a:t>
            </a:r>
            <a:r>
              <a:rPr lang="zh-CN" altLang="en-US" sz="1800" dirty="0"/>
              <a:t>寄存器的值。 保存上下文和恢复上下文都是针对寄存器值而言的。这个工作是在内核态的栈中完成的，也就是说一个任务的上下文就是保存在任务的内核态栈中。</a:t>
            </a:r>
          </a:p>
        </p:txBody>
      </p:sp>
    </p:spTree>
    <p:extLst>
      <p:ext uri="{BB962C8B-B14F-4D97-AF65-F5344CB8AC3E}">
        <p14:creationId xmlns:p14="http://schemas.microsoft.com/office/powerpoint/2010/main" val="29887180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r>
              <a:rPr lang="en-US" altLang="zh-CN" sz="3200" b="1" dirty="0">
                <a:solidFill>
                  <a:srgbClr val="254061"/>
                </a:solidFill>
                <a:effectLst>
                  <a:outerShdw blurRad="38100" dist="38100" dir="2700000" algn="tl">
                    <a:srgbClr val="000000">
                      <a:alpha val="43137"/>
                    </a:srgbClr>
                  </a:outerShdw>
                </a:effectLst>
                <a:latin typeface="微软雅黑"/>
                <a:ea typeface="微软雅黑"/>
              </a:rPr>
              <a:t>——</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任务栈</a:t>
            </a:r>
            <a:r>
              <a:rPr lang="en-US" altLang="zh-CN" sz="3200" b="1" dirty="0" err="1">
                <a:solidFill>
                  <a:srgbClr val="254061"/>
                </a:solidFill>
                <a:effectLst>
                  <a:outerShdw blurRad="38100" dist="38100" dir="2700000" algn="tl">
                    <a:srgbClr val="000000">
                      <a:alpha val="43137"/>
                    </a:srgbClr>
                  </a:outerShdw>
                </a:effectLst>
                <a:latin typeface="微软雅黑"/>
                <a:ea typeface="微软雅黑"/>
              </a:rPr>
              <a:t>TaskContext</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10130DCC-B1BA-5B0E-3E2D-A1123AF8E51E}"/>
              </a:ext>
            </a:extLst>
          </p:cNvPr>
          <p:cNvSpPr txBox="1"/>
          <p:nvPr/>
        </p:nvSpPr>
        <p:spPr>
          <a:xfrm>
            <a:off x="5495364" y="1836307"/>
            <a:ext cx="6398363" cy="2585323"/>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鸿蒙</a:t>
            </a:r>
            <a:r>
              <a:rPr lang="en-US" altLang="zh-CN" b="0" i="0" dirty="0" err="1">
                <a:solidFill>
                  <a:srgbClr val="2C3E50"/>
                </a:solidFill>
                <a:effectLst/>
                <a:latin typeface="Georgia Pro" panose="02040502050405020303" pitchFamily="18" charset="0"/>
              </a:rPr>
              <a:t>LiteOS</a:t>
            </a:r>
            <a:r>
              <a:rPr lang="zh-CN" altLang="en-US" b="0" i="0" dirty="0">
                <a:solidFill>
                  <a:srgbClr val="2C3E50"/>
                </a:solidFill>
                <a:effectLst/>
                <a:latin typeface="Georgia Pro" panose="02040502050405020303" pitchFamily="18" charset="0"/>
              </a:rPr>
              <a:t>是基于任务进行调度的，因此调度的本质就是</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执行一个新</a:t>
            </a:r>
            <a:r>
              <a:rPr lang="en-US" altLang="zh-CN" b="0" i="0" dirty="0">
                <a:solidFill>
                  <a:srgbClr val="2C3E50"/>
                </a:solidFill>
                <a:effectLst/>
                <a:latin typeface="Georgia Pro" panose="02040502050405020303" pitchFamily="18" charset="0"/>
              </a:rPr>
              <a:t>task</a:t>
            </a:r>
            <a:r>
              <a:rPr lang="zh-CN" altLang="en-US" b="0" i="0" dirty="0">
                <a:solidFill>
                  <a:srgbClr val="2C3E50"/>
                </a:solidFill>
                <a:effectLst/>
                <a:latin typeface="Georgia Pro" panose="02040502050405020303" pitchFamily="18" charset="0"/>
              </a:rPr>
              <a:t>，老</a:t>
            </a:r>
            <a:r>
              <a:rPr lang="en-US" altLang="zh-CN" b="0" i="0" dirty="0">
                <a:solidFill>
                  <a:srgbClr val="2C3E50"/>
                </a:solidFill>
                <a:effectLst/>
                <a:latin typeface="Georgia Pro" panose="02040502050405020303" pitchFamily="18" charset="0"/>
              </a:rPr>
              <a:t>task</a:t>
            </a:r>
            <a:r>
              <a:rPr lang="zh-CN" altLang="en-US" b="0" i="0" dirty="0">
                <a:solidFill>
                  <a:srgbClr val="2C3E50"/>
                </a:solidFill>
                <a:effectLst/>
                <a:latin typeface="Georgia Pro" panose="02040502050405020303" pitchFamily="18" charset="0"/>
              </a:rPr>
              <a:t>在什么地方被中断谁也不清楚，是随机的。那如何保证老任务被再次调度选中时还能从上次被中断的地方继续玩下去呢？</a:t>
            </a:r>
          </a:p>
          <a:p>
            <a:pPr algn="just"/>
            <a:r>
              <a:rPr lang="zh-CN" altLang="en-US" b="0" i="0" dirty="0">
                <a:solidFill>
                  <a:srgbClr val="2C3E50"/>
                </a:solidFill>
                <a:effectLst/>
                <a:latin typeface="Georgia Pro" panose="02040502050405020303" pitchFamily="18" charset="0"/>
              </a:rPr>
              <a:t>答案是：任务上下文，</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内有一堆的寄存器，</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运行本质的就是这些寄存器的值不断的变化，只要切换时把这些值保存起来，再还原回去就能保证</a:t>
            </a:r>
            <a:r>
              <a:rPr lang="en-US" altLang="zh-CN" b="0" i="0" dirty="0">
                <a:solidFill>
                  <a:srgbClr val="2C3E50"/>
                </a:solidFill>
                <a:effectLst/>
                <a:latin typeface="Georgia Pro" panose="02040502050405020303" pitchFamily="18" charset="0"/>
              </a:rPr>
              <a:t>task</a:t>
            </a:r>
            <a:r>
              <a:rPr lang="zh-CN" altLang="en-US" b="0" i="0" dirty="0">
                <a:solidFill>
                  <a:srgbClr val="2C3E50"/>
                </a:solidFill>
                <a:effectLst/>
                <a:latin typeface="Georgia Pro" panose="02040502050405020303" pitchFamily="18" charset="0"/>
              </a:rPr>
              <a:t>的连续执行，让用户毫无感知。鸿蒙内核给一个任务执行的时间是 </a:t>
            </a:r>
            <a:r>
              <a:rPr lang="en-US" altLang="zh-CN" b="0" i="0" dirty="0">
                <a:solidFill>
                  <a:srgbClr val="2C3E50"/>
                </a:solidFill>
                <a:effectLst/>
                <a:latin typeface="Georgia Pro" panose="02040502050405020303" pitchFamily="18" charset="0"/>
              </a:rPr>
              <a:t>20ms </a:t>
            </a:r>
            <a:r>
              <a:rPr lang="zh-CN" altLang="en-US" b="0" i="0" dirty="0">
                <a:solidFill>
                  <a:srgbClr val="2C3E50"/>
                </a:solidFill>
                <a:effectLst/>
                <a:latin typeface="Georgia Pro" panose="02040502050405020303" pitchFamily="18" charset="0"/>
              </a:rPr>
              <a:t>，也就是说有多任务竞争的情况下，一秒钟内最多要来回切换</a:t>
            </a:r>
            <a:r>
              <a:rPr lang="en-US" altLang="zh-CN" b="0" i="0" dirty="0">
                <a:solidFill>
                  <a:srgbClr val="2C3E50"/>
                </a:solidFill>
                <a:effectLst/>
                <a:latin typeface="Georgia Pro" panose="02040502050405020303" pitchFamily="18" charset="0"/>
              </a:rPr>
              <a:t>50</a:t>
            </a:r>
            <a:r>
              <a:rPr lang="zh-CN" altLang="en-US" b="0" i="0" dirty="0">
                <a:solidFill>
                  <a:srgbClr val="2C3E50"/>
                </a:solidFill>
                <a:effectLst/>
                <a:latin typeface="Georgia Pro" panose="02040502050405020303" pitchFamily="18" charset="0"/>
              </a:rPr>
              <a:t>次。</a:t>
            </a:r>
          </a:p>
        </p:txBody>
      </p:sp>
      <p:pic>
        <p:nvPicPr>
          <p:cNvPr id="3" name="图片 2">
            <a:extLst>
              <a:ext uri="{FF2B5EF4-FFF2-40B4-BE49-F238E27FC236}">
                <a16:creationId xmlns:a16="http://schemas.microsoft.com/office/drawing/2014/main" id="{E3E350A3-E5E3-CC53-8C39-4A18A5433AC4}"/>
              </a:ext>
            </a:extLst>
          </p:cNvPr>
          <p:cNvPicPr>
            <a:picLocks noChangeAspect="1"/>
          </p:cNvPicPr>
          <p:nvPr/>
        </p:nvPicPr>
        <p:blipFill>
          <a:blip r:embed="rId3"/>
          <a:stretch>
            <a:fillRect/>
          </a:stretch>
        </p:blipFill>
        <p:spPr>
          <a:xfrm>
            <a:off x="771941" y="1146055"/>
            <a:ext cx="4004357" cy="4565889"/>
          </a:xfrm>
          <a:prstGeom prst="rect">
            <a:avLst/>
          </a:prstGeom>
        </p:spPr>
      </p:pic>
    </p:spTree>
    <p:extLst>
      <p:ext uri="{BB962C8B-B14F-4D97-AF65-F5344CB8AC3E}">
        <p14:creationId xmlns:p14="http://schemas.microsoft.com/office/powerpoint/2010/main" val="10589409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r>
              <a:rPr lang="en-US" altLang="zh-CN" sz="3200" b="1" dirty="0">
                <a:solidFill>
                  <a:srgbClr val="254061"/>
                </a:solidFill>
                <a:effectLst>
                  <a:outerShdw blurRad="38100" dist="38100" dir="2700000" algn="tl">
                    <a:srgbClr val="000000">
                      <a:alpha val="43137"/>
                    </a:srgbClr>
                  </a:outerShdw>
                </a:effectLst>
                <a:latin typeface="微软雅黑"/>
                <a:ea typeface="微软雅黑"/>
              </a:rPr>
              <a:t>——</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任务栈</a:t>
            </a:r>
            <a:r>
              <a:rPr lang="en-US" altLang="zh-CN" sz="3200" b="1" dirty="0" err="1">
                <a:solidFill>
                  <a:srgbClr val="254061"/>
                </a:solidFill>
                <a:effectLst>
                  <a:outerShdw blurRad="38100" dist="38100" dir="2700000" algn="tl">
                    <a:srgbClr val="000000">
                      <a:alpha val="43137"/>
                    </a:srgbClr>
                  </a:outerShdw>
                </a:effectLst>
                <a:latin typeface="微软雅黑"/>
                <a:ea typeface="微软雅黑"/>
              </a:rPr>
              <a:t>TaskContext</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8" name="文本框 7">
            <a:extLst>
              <a:ext uri="{FF2B5EF4-FFF2-40B4-BE49-F238E27FC236}">
                <a16:creationId xmlns:a16="http://schemas.microsoft.com/office/drawing/2014/main" id="{964F9C6C-BF9B-EC6C-4938-59CF8B349DA6}"/>
              </a:ext>
            </a:extLst>
          </p:cNvPr>
          <p:cNvSpPr txBox="1"/>
          <p:nvPr/>
        </p:nvSpPr>
        <p:spPr>
          <a:xfrm>
            <a:off x="366962" y="862662"/>
            <a:ext cx="11458077" cy="3416320"/>
          </a:xfrm>
          <a:prstGeom prst="rect">
            <a:avLst/>
          </a:prstGeom>
          <a:noFill/>
        </p:spPr>
        <p:txBody>
          <a:bodyPr wrap="square">
            <a:spAutoFit/>
          </a:bodyPr>
          <a:lstStyle/>
          <a:p>
            <a:r>
              <a:rPr lang="zh-CN" altLang="en-US" dirty="0"/>
              <a:t>基本都是</a:t>
            </a:r>
            <a:r>
              <a:rPr lang="en-US" altLang="zh-CN" dirty="0"/>
              <a:t>CPU</a:t>
            </a:r>
            <a:r>
              <a:rPr lang="zh-CN" altLang="en-US" dirty="0"/>
              <a:t>寄存器的恢复现场值， 具体各寄存器有什么作用大家可以去详查。这里说其中的三个寄存器 </a:t>
            </a:r>
            <a:r>
              <a:rPr lang="en-US" altLang="zh-CN" dirty="0"/>
              <a:t>SP</a:t>
            </a:r>
            <a:r>
              <a:rPr lang="zh-CN" altLang="en-US" dirty="0"/>
              <a:t>， </a:t>
            </a:r>
            <a:r>
              <a:rPr lang="en-US" altLang="zh-CN" dirty="0"/>
              <a:t>LR</a:t>
            </a:r>
            <a:r>
              <a:rPr lang="zh-CN" altLang="en-US" dirty="0"/>
              <a:t>， </a:t>
            </a:r>
            <a:r>
              <a:rPr lang="en-US" altLang="zh-CN" dirty="0"/>
              <a:t>PC</a:t>
            </a:r>
          </a:p>
          <a:p>
            <a:endParaRPr lang="en-US" altLang="zh-CN" dirty="0"/>
          </a:p>
          <a:p>
            <a:r>
              <a:rPr lang="en-US" altLang="zh-CN" dirty="0"/>
              <a:t>LR</a:t>
            </a:r>
            <a:r>
              <a:rPr lang="zh-CN" altLang="en-US" dirty="0"/>
              <a:t>（</a:t>
            </a:r>
            <a:r>
              <a:rPr lang="en-US" altLang="zh-CN" dirty="0"/>
              <a:t>Link Register</a:t>
            </a:r>
            <a:r>
              <a:rPr lang="zh-CN" altLang="en-US" dirty="0"/>
              <a:t>）：用途有二，一是保存子程序返回地址，当调用</a:t>
            </a:r>
            <a:r>
              <a:rPr lang="en-US" altLang="zh-CN" dirty="0"/>
              <a:t>BL</a:t>
            </a:r>
            <a:r>
              <a:rPr lang="zh-CN" altLang="en-US" dirty="0"/>
              <a:t>、</a:t>
            </a:r>
            <a:r>
              <a:rPr lang="en-US" altLang="zh-CN" dirty="0"/>
              <a:t>BX</a:t>
            </a:r>
            <a:r>
              <a:rPr lang="zh-CN" altLang="en-US" dirty="0"/>
              <a:t>、</a:t>
            </a:r>
            <a:r>
              <a:rPr lang="en-US" altLang="zh-CN" dirty="0"/>
              <a:t>BLX</a:t>
            </a:r>
            <a:r>
              <a:rPr lang="zh-CN" altLang="en-US" dirty="0"/>
              <a:t>等跳转指令时会自动保存返回地址到</a:t>
            </a:r>
            <a:r>
              <a:rPr lang="en-US" altLang="zh-CN" dirty="0"/>
              <a:t>LR</a:t>
            </a:r>
            <a:r>
              <a:rPr lang="zh-CN" altLang="en-US" dirty="0"/>
              <a:t>；二是保存异常发生的异常返回地址。</a:t>
            </a:r>
          </a:p>
          <a:p>
            <a:endParaRPr lang="zh-CN" altLang="en-US" dirty="0"/>
          </a:p>
          <a:p>
            <a:r>
              <a:rPr lang="en-US" altLang="zh-CN" dirty="0"/>
              <a:t>PC</a:t>
            </a:r>
            <a:r>
              <a:rPr lang="zh-CN" altLang="en-US" dirty="0"/>
              <a:t>（</a:t>
            </a:r>
            <a:r>
              <a:rPr lang="en-US" altLang="zh-CN" dirty="0"/>
              <a:t>Program Counter</a:t>
            </a:r>
            <a:r>
              <a:rPr lang="zh-CN" altLang="en-US" dirty="0"/>
              <a:t>）：为程序计数器，用于保存程序的执行地址，当突然发生中断的时候，保存的是</a:t>
            </a:r>
            <a:r>
              <a:rPr lang="en-US" altLang="zh-CN" dirty="0"/>
              <a:t>PC</a:t>
            </a:r>
            <a:r>
              <a:rPr lang="zh-CN" altLang="en-US" dirty="0"/>
              <a:t>的地址。</a:t>
            </a:r>
          </a:p>
          <a:p>
            <a:endParaRPr lang="zh-CN" altLang="en-US" dirty="0"/>
          </a:p>
          <a:p>
            <a:r>
              <a:rPr lang="en-US" altLang="zh-CN" dirty="0"/>
              <a:t>SP</a:t>
            </a:r>
            <a:r>
              <a:rPr lang="zh-CN" altLang="en-US" dirty="0"/>
              <a:t>（</a:t>
            </a:r>
            <a:r>
              <a:rPr lang="en-US" altLang="zh-CN" dirty="0"/>
              <a:t>Stack Pointer</a:t>
            </a:r>
            <a:r>
              <a:rPr lang="zh-CN" altLang="en-US" dirty="0"/>
              <a:t>）：每一种异常模式都有其自己独立的</a:t>
            </a:r>
            <a:r>
              <a:rPr lang="en-US" altLang="zh-CN" dirty="0"/>
              <a:t>r13</a:t>
            </a:r>
            <a:r>
              <a:rPr lang="zh-CN" altLang="en-US" dirty="0"/>
              <a:t>，它通常指向异常模式所专用的堆栈，当</a:t>
            </a:r>
            <a:r>
              <a:rPr lang="en-US" altLang="zh-CN" dirty="0"/>
              <a:t>ARM</a:t>
            </a:r>
            <a:r>
              <a:rPr lang="zh-CN" altLang="en-US" dirty="0"/>
              <a:t>进入异常模式的时候，程序就可以把一般通用寄存器压入堆栈，返回时再出栈，保证了各种模式下程序的状态的完整性。</a:t>
            </a:r>
          </a:p>
        </p:txBody>
      </p:sp>
    </p:spTree>
    <p:extLst>
      <p:ext uri="{BB962C8B-B14F-4D97-AF65-F5344CB8AC3E}">
        <p14:creationId xmlns:p14="http://schemas.microsoft.com/office/powerpoint/2010/main" val="10837355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43339" y="68627"/>
            <a:ext cx="9846733" cy="748988"/>
          </a:xfrm>
          <a:prstGeom prst="rect">
            <a:avLst/>
          </a:prstGeom>
          <a:noFill/>
        </p:spPr>
        <p:txBody>
          <a:bodyPr wrap="square">
            <a:spAutoFit/>
          </a:bodyPr>
          <a:lstStyle/>
          <a:p>
            <a:pPr lvl="0"/>
            <a:r>
              <a:rPr lang="en-US" sz="4267" b="1" dirty="0">
                <a:solidFill>
                  <a:srgbClr val="C00000"/>
                </a:solidFill>
                <a:effectLst>
                  <a:outerShdw blurRad="38100" dist="38100" dir="2700000" algn="tl">
                    <a:srgbClr val="000000">
                      <a:alpha val="43137"/>
                    </a:srgbClr>
                  </a:outerShdw>
                </a:effectLst>
                <a:latin typeface="Arial Black"/>
                <a:ea typeface="等线 Light"/>
              </a:rPr>
              <a:t>1 </a:t>
            </a:r>
            <a:r>
              <a:rPr lang="zh-CN" altLang="en-US" sz="3200" b="1" dirty="0">
                <a:solidFill>
                  <a:srgbClr val="254061"/>
                </a:solidFill>
                <a:effectLst>
                  <a:outerShdw blurRad="38100" dist="38100" dir="2700000" algn="tl">
                    <a:srgbClr val="000000">
                      <a:alpha val="43137"/>
                    </a:srgbClr>
                  </a:outerShdw>
                </a:effectLst>
                <a:latin typeface="微软雅黑"/>
                <a:ea typeface="微软雅黑"/>
              </a:rPr>
              <a:t>初始化内核栈</a:t>
            </a:r>
            <a:endParaRPr lang="zh-CN" altLang="en-US" sz="2667"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10" name="图片 9">
            <a:extLst>
              <a:ext uri="{FF2B5EF4-FFF2-40B4-BE49-F238E27FC236}">
                <a16:creationId xmlns:a16="http://schemas.microsoft.com/office/drawing/2014/main" id="{3C4C681D-9D05-3D25-53FC-FB8FF0C243F1}"/>
              </a:ext>
            </a:extLst>
          </p:cNvPr>
          <p:cNvPicPr>
            <a:picLocks noChangeAspect="1"/>
          </p:cNvPicPr>
          <p:nvPr/>
        </p:nvPicPr>
        <p:blipFill>
          <a:blip r:embed="rId3"/>
          <a:stretch>
            <a:fillRect/>
          </a:stretch>
        </p:blipFill>
        <p:spPr>
          <a:xfrm>
            <a:off x="1103445" y="1124745"/>
            <a:ext cx="6177816" cy="1270111"/>
          </a:xfrm>
          <a:prstGeom prst="rect">
            <a:avLst/>
          </a:prstGeom>
        </p:spPr>
      </p:pic>
      <p:pic>
        <p:nvPicPr>
          <p:cNvPr id="7" name="图片 6">
            <a:extLst>
              <a:ext uri="{FF2B5EF4-FFF2-40B4-BE49-F238E27FC236}">
                <a16:creationId xmlns:a16="http://schemas.microsoft.com/office/drawing/2014/main" id="{B0F54866-FDE4-6F2B-9C97-737CC63479B9}"/>
              </a:ext>
            </a:extLst>
          </p:cNvPr>
          <p:cNvPicPr>
            <a:picLocks noChangeAspect="1"/>
          </p:cNvPicPr>
          <p:nvPr/>
        </p:nvPicPr>
        <p:blipFill>
          <a:blip r:embed="rId4"/>
          <a:stretch>
            <a:fillRect/>
          </a:stretch>
        </p:blipFill>
        <p:spPr>
          <a:xfrm>
            <a:off x="1007436" y="2671272"/>
            <a:ext cx="7671465" cy="3200677"/>
          </a:xfrm>
          <a:prstGeom prst="rect">
            <a:avLst/>
          </a:prstGeom>
        </p:spPr>
      </p:pic>
    </p:spTree>
    <p:extLst>
      <p:ext uri="{BB962C8B-B14F-4D97-AF65-F5344CB8AC3E}">
        <p14:creationId xmlns:p14="http://schemas.microsoft.com/office/powerpoint/2010/main" val="34364189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PP_MARK_KEY" val="7b93d41e-1011-4f23-9993-30bf0a373ab4"/>
  <p:tag name="COMMONDATA" val="eyJoZGlkIjoiN2JjYzA3MjQyMjZkNzFhZDA4OTAwYmE5YTc3MWYxNTEifQ=="/>
</p:tagLst>
</file>

<file path=ppt/tags/tag10.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11.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2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3.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4.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5.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6.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7.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8.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ags/tag9.xml><?xml version="1.0" encoding="utf-8"?>
<p:tagLst xmlns:a="http://schemas.openxmlformats.org/drawingml/2006/main" xmlns:r="http://schemas.openxmlformats.org/officeDocument/2006/relationships" xmlns:p="http://schemas.openxmlformats.org/presentationml/2006/main">
  <p:tag name="MH" val="20160830110855"/>
  <p:tag name="MH_LIBRARY" val="CONTENTS"/>
  <p:tag name="MH_TYPE" val="OTHERS"/>
  <p:tag name="ID" val="545820"/>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2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3_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4_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5_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ln>
          <a:headEnd type="none" w="med" len="med"/>
          <a:tailEnd type="triangle"/>
        </a:ln>
      </a:spPr>
      <a:bodyPr/>
      <a:lstStyle/>
      <a:style>
        <a:lnRef idx="1">
          <a:schemeClr val="dk1"/>
        </a:lnRef>
        <a:fillRef idx="0">
          <a:schemeClr val="dk1"/>
        </a:fillRef>
        <a:effectRef idx="0">
          <a:schemeClr val="dk1"/>
        </a:effectRef>
        <a:fontRef idx="minor">
          <a:schemeClr val="tx1"/>
        </a:fontRef>
      </a: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模板</Template>
  <TotalTime>17185</TotalTime>
  <Words>2911</Words>
  <Application>Microsoft Office PowerPoint</Application>
  <PresentationFormat>宽屏</PresentationFormat>
  <Paragraphs>185</Paragraphs>
  <Slides>45</Slides>
  <Notes>41</Notes>
  <HiddenSlides>0</HiddenSlides>
  <MMClips>0</MMClips>
  <ScaleCrop>false</ScaleCrop>
  <HeadingPairs>
    <vt:vector size="8" baseType="variant">
      <vt:variant>
        <vt:lpstr>已用的字体</vt:lpstr>
      </vt:variant>
      <vt:variant>
        <vt:i4>13</vt:i4>
      </vt:variant>
      <vt:variant>
        <vt:lpstr>主题</vt:lpstr>
      </vt:variant>
      <vt:variant>
        <vt:i4>6</vt:i4>
      </vt:variant>
      <vt:variant>
        <vt:lpstr>嵌入 OLE 服务器</vt:lpstr>
      </vt:variant>
      <vt:variant>
        <vt:i4>1</vt:i4>
      </vt:variant>
      <vt:variant>
        <vt:lpstr>幻灯片标题</vt:lpstr>
      </vt:variant>
      <vt:variant>
        <vt:i4>45</vt:i4>
      </vt:variant>
    </vt:vector>
  </HeadingPairs>
  <TitlesOfParts>
    <vt:vector size="65" baseType="lpstr">
      <vt:lpstr>-apple-system</vt:lpstr>
      <vt:lpstr>Google Sans</vt:lpstr>
      <vt:lpstr>OPPOSans B</vt:lpstr>
      <vt:lpstr>OPPOSans-S</vt:lpstr>
      <vt:lpstr>等线</vt:lpstr>
      <vt:lpstr>宋体</vt:lpstr>
      <vt:lpstr>微软雅黑</vt:lpstr>
      <vt:lpstr>Arial</vt:lpstr>
      <vt:lpstr>Arial Black</vt:lpstr>
      <vt:lpstr>Broadway</vt:lpstr>
      <vt:lpstr>Calibri</vt:lpstr>
      <vt:lpstr>Georgia Pro</vt:lpstr>
      <vt:lpstr>Wingdings</vt:lpstr>
      <vt:lpstr>Office 主题​​</vt:lpstr>
      <vt:lpstr>1_Office 主题​​</vt:lpstr>
      <vt:lpstr>2_Office 主题​​</vt:lpstr>
      <vt:lpstr>3_Office 主题​​</vt:lpstr>
      <vt:lpstr>4_Office 主题​​</vt:lpstr>
      <vt:lpstr>5_Office 主题​​</vt:lpstr>
      <vt:lpstr>SmartDraw</vt:lpstr>
      <vt:lpstr>鸿蒙LiteOS任务管理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林 佩弦</dc:creator>
  <cp:lastModifiedBy>guilin li</cp:lastModifiedBy>
  <cp:revision>306</cp:revision>
  <dcterms:created xsi:type="dcterms:W3CDTF">2019-12-06T03:38:00Z</dcterms:created>
  <dcterms:modified xsi:type="dcterms:W3CDTF">2023-10-04T06:44:53Z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01467B03B36240849F0B8E7F2E9F0FEE</vt:lpwstr>
  </property>
  <property fmtid="{D5CDD505-2E9C-101B-9397-08002B2CF9AE}" pid="3" name="KSOProductBuildVer">
    <vt:lpwstr>2052-11.1.0.12980</vt:lpwstr>
  </property>
</Properties>
</file>